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8"/>
  </p:notesMasterIdLst>
  <p:sldIdLst>
    <p:sldId id="256" r:id="rId2"/>
    <p:sldId id="257" r:id="rId3"/>
    <p:sldId id="262" r:id="rId4"/>
    <p:sldId id="258" r:id="rId5"/>
    <p:sldId id="261" r:id="rId6"/>
    <p:sldId id="263" r:id="rId7"/>
    <p:sldId id="264" r:id="rId8"/>
    <p:sldId id="265" r:id="rId9"/>
    <p:sldId id="266" r:id="rId10"/>
    <p:sldId id="267" r:id="rId11"/>
    <p:sldId id="268" r:id="rId12"/>
    <p:sldId id="269" r:id="rId13"/>
    <p:sldId id="274" r:id="rId14"/>
    <p:sldId id="270" r:id="rId15"/>
    <p:sldId id="272" r:id="rId16"/>
    <p:sldId id="273"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ヒラギノ角ゴ Pro W3" pitchFamily="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ヒラギノ角ゴ Pro W3" pitchFamily="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ヒラギノ角ゴ Pro W3" pitchFamily="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ヒラギノ角ゴ Pro W3" pitchFamily="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Calibri" panose="020F050202020403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Calibri" panose="020F050202020403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Calibri" panose="020F050202020403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Calibri" panose="020F050202020403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44492-CEB5-426C-AA40-2B8EF6B72DA8}" v="1" dt="2021-09-28T20:09:31.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41" autoAdjust="0"/>
  </p:normalViewPr>
  <p:slideViewPr>
    <p:cSldViewPr snapToGrid="0" snapToObjects="1">
      <p:cViewPr varScale="1">
        <p:scale>
          <a:sx n="67" d="100"/>
          <a:sy n="67" d="100"/>
        </p:scale>
        <p:origin x="744" y="6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adulovic" userId="ee932b14-4acb-4181-83ae-9e84e836476c" providerId="ADAL" clId="{49044492-CEB5-426C-AA40-2B8EF6B72DA8}"/>
    <pc:docChg chg="custSel modSld">
      <pc:chgData name="Jon Radulovic" userId="ee932b14-4acb-4181-83ae-9e84e836476c" providerId="ADAL" clId="{49044492-CEB5-426C-AA40-2B8EF6B72DA8}" dt="2021-09-28T20:10:34.776" v="349" actId="1076"/>
      <pc:docMkLst>
        <pc:docMk/>
      </pc:docMkLst>
      <pc:sldChg chg="modSp mod">
        <pc:chgData name="Jon Radulovic" userId="ee932b14-4acb-4181-83ae-9e84e836476c" providerId="ADAL" clId="{49044492-CEB5-426C-AA40-2B8EF6B72DA8}" dt="2021-09-28T20:03:58.233" v="7" actId="20577"/>
        <pc:sldMkLst>
          <pc:docMk/>
          <pc:sldMk cId="0" sldId="268"/>
        </pc:sldMkLst>
        <pc:spChg chg="mod">
          <ac:chgData name="Jon Radulovic" userId="ee932b14-4acb-4181-83ae-9e84e836476c" providerId="ADAL" clId="{49044492-CEB5-426C-AA40-2B8EF6B72DA8}" dt="2021-09-28T20:03:58.233" v="7" actId="20577"/>
          <ac:spMkLst>
            <pc:docMk/>
            <pc:sldMk cId="0" sldId="268"/>
            <ac:spMk id="15362" creationId="{EE4E5330-C4F4-4177-84C3-CDA501F38212}"/>
          </ac:spMkLst>
        </pc:spChg>
      </pc:sldChg>
      <pc:sldChg chg="addSp modSp mod">
        <pc:chgData name="Jon Radulovic" userId="ee932b14-4acb-4181-83ae-9e84e836476c" providerId="ADAL" clId="{49044492-CEB5-426C-AA40-2B8EF6B72DA8}" dt="2021-09-28T20:10:34.776" v="349" actId="1076"/>
        <pc:sldMkLst>
          <pc:docMk/>
          <pc:sldMk cId="0" sldId="270"/>
        </pc:sldMkLst>
        <pc:spChg chg="mod">
          <ac:chgData name="Jon Radulovic" userId="ee932b14-4acb-4181-83ae-9e84e836476c" providerId="ADAL" clId="{49044492-CEB5-426C-AA40-2B8EF6B72DA8}" dt="2021-09-28T20:10:34.776" v="349" actId="1076"/>
          <ac:spMkLst>
            <pc:docMk/>
            <pc:sldMk cId="0" sldId="270"/>
            <ac:spMk id="18434" creationId="{B4BAD9C8-0D3F-4C5E-8A79-23B2CAA10740}"/>
          </ac:spMkLst>
        </pc:spChg>
        <pc:spChg chg="mod">
          <ac:chgData name="Jon Radulovic" userId="ee932b14-4acb-4181-83ae-9e84e836476c" providerId="ADAL" clId="{49044492-CEB5-426C-AA40-2B8EF6B72DA8}" dt="2021-09-28T20:09:51.611" v="338" actId="20577"/>
          <ac:spMkLst>
            <pc:docMk/>
            <pc:sldMk cId="0" sldId="270"/>
            <ac:spMk id="18435" creationId="{29248E02-7A16-43F3-8907-F4C6E973FBF1}"/>
          </ac:spMkLst>
        </pc:spChg>
        <pc:picChg chg="add mod">
          <ac:chgData name="Jon Radulovic" userId="ee932b14-4acb-4181-83ae-9e84e836476c" providerId="ADAL" clId="{49044492-CEB5-426C-AA40-2B8EF6B72DA8}" dt="2021-09-28T20:10:29.122" v="348" actId="1076"/>
          <ac:picMkLst>
            <pc:docMk/>
            <pc:sldMk cId="0" sldId="270"/>
            <ac:picMk id="3" creationId="{E63BC208-B067-40D6-94B5-C0D2F5A2B48A}"/>
          </ac:picMkLst>
        </pc:picChg>
      </pc:sldChg>
      <pc:sldChg chg="modSp mod">
        <pc:chgData name="Jon Radulovic" userId="ee932b14-4acb-4181-83ae-9e84e836476c" providerId="ADAL" clId="{49044492-CEB5-426C-AA40-2B8EF6B72DA8}" dt="2021-09-28T20:08:40.042" v="323" actId="20577"/>
        <pc:sldMkLst>
          <pc:docMk/>
          <pc:sldMk cId="0" sldId="274"/>
        </pc:sldMkLst>
        <pc:spChg chg="mod">
          <ac:chgData name="Jon Radulovic" userId="ee932b14-4acb-4181-83ae-9e84e836476c" providerId="ADAL" clId="{49044492-CEB5-426C-AA40-2B8EF6B72DA8}" dt="2021-09-28T20:08:40.042" v="323" actId="20577"/>
          <ac:spMkLst>
            <pc:docMk/>
            <pc:sldMk cId="0" sldId="274"/>
            <ac:spMk id="17411" creationId="{6A8127ED-095A-4CC2-8005-DFE44676C77A}"/>
          </ac:spMkLst>
        </pc:spChg>
      </pc:sldChg>
    </pc:docChg>
  </pc:docChgLst>
  <pc:docChgLst>
    <pc:chgData name="Jon Radulovic" userId="ee932b14-4acb-4181-83ae-9e84e836476c" providerId="ADAL" clId="{7CE08949-3C1B-4848-8F44-21845A7A48D6}"/>
    <pc:docChg chg="custSel delSld modSld sldOrd modMainMaster">
      <pc:chgData name="Jon Radulovic" userId="ee932b14-4acb-4181-83ae-9e84e836476c" providerId="ADAL" clId="{7CE08949-3C1B-4848-8F44-21845A7A48D6}" dt="2021-09-06T21:01:51.605" v="94" actId="1076"/>
      <pc:docMkLst>
        <pc:docMk/>
      </pc:docMkLst>
      <pc:sldChg chg="modSp mod modClrScheme chgLayout">
        <pc:chgData name="Jon Radulovic" userId="ee932b14-4acb-4181-83ae-9e84e836476c" providerId="ADAL" clId="{7CE08949-3C1B-4848-8F44-21845A7A48D6}" dt="2021-09-06T21:01:51.605" v="94" actId="1076"/>
        <pc:sldMkLst>
          <pc:docMk/>
          <pc:sldMk cId="0" sldId="256"/>
        </pc:sldMkLst>
        <pc:spChg chg="mod ord">
          <ac:chgData name="Jon Radulovic" userId="ee932b14-4acb-4181-83ae-9e84e836476c" providerId="ADAL" clId="{7CE08949-3C1B-4848-8F44-21845A7A48D6}" dt="2021-09-06T21:01:24.398" v="78" actId="27636"/>
          <ac:spMkLst>
            <pc:docMk/>
            <pc:sldMk cId="0" sldId="256"/>
            <ac:spMk id="3" creationId="{53973518-DAB1-4A4C-BF7E-ECC37C127475}"/>
          </ac:spMkLst>
        </pc:spChg>
        <pc:spChg chg="mod ord">
          <ac:chgData name="Jon Radulovic" userId="ee932b14-4acb-4181-83ae-9e84e836476c" providerId="ADAL" clId="{7CE08949-3C1B-4848-8F44-21845A7A48D6}" dt="2021-09-06T21:01:51.605" v="94" actId="1076"/>
          <ac:spMkLst>
            <pc:docMk/>
            <pc:sldMk cId="0" sldId="256"/>
            <ac:spMk id="3074" creationId="{8AEA5556-BC19-4DD4-9BCB-3A193A4310CF}"/>
          </ac:spMkLst>
        </pc:spChg>
      </pc:sldChg>
      <pc:sldChg chg="modSp mod">
        <pc:chgData name="Jon Radulovic" userId="ee932b14-4acb-4181-83ae-9e84e836476c" providerId="ADAL" clId="{7CE08949-3C1B-4848-8F44-21845A7A48D6}" dt="2021-09-06T20:48:17.704" v="5" actId="1076"/>
        <pc:sldMkLst>
          <pc:docMk/>
          <pc:sldMk cId="0" sldId="257"/>
        </pc:sldMkLst>
        <pc:spChg chg="mod">
          <ac:chgData name="Jon Radulovic" userId="ee932b14-4acb-4181-83ae-9e84e836476c" providerId="ADAL" clId="{7CE08949-3C1B-4848-8F44-21845A7A48D6}" dt="2021-09-06T20:48:17.704" v="5" actId="1076"/>
          <ac:spMkLst>
            <pc:docMk/>
            <pc:sldMk cId="0" sldId="257"/>
            <ac:spMk id="4098" creationId="{D7BE2380-A3DA-4346-8E8E-20942E34C053}"/>
          </ac:spMkLst>
        </pc:spChg>
      </pc:sldChg>
      <pc:sldChg chg="modSp mod chgLayout">
        <pc:chgData name="Jon Radulovic" userId="ee932b14-4acb-4181-83ae-9e84e836476c" providerId="ADAL" clId="{7CE08949-3C1B-4848-8F44-21845A7A48D6}" dt="2021-09-06T20:52:54.534" v="44" actId="700"/>
        <pc:sldMkLst>
          <pc:docMk/>
          <pc:sldMk cId="0" sldId="258"/>
        </pc:sldMkLst>
        <pc:spChg chg="mod ord">
          <ac:chgData name="Jon Radulovic" userId="ee932b14-4acb-4181-83ae-9e84e836476c" providerId="ADAL" clId="{7CE08949-3C1B-4848-8F44-21845A7A48D6}" dt="2021-09-06T20:52:54.534" v="44" actId="700"/>
          <ac:spMkLst>
            <pc:docMk/>
            <pc:sldMk cId="0" sldId="258"/>
            <ac:spMk id="5122" creationId="{41059148-5CC1-4C15-BAAB-5B1598F745CD}"/>
          </ac:spMkLst>
        </pc:spChg>
        <pc:spChg chg="mod ord">
          <ac:chgData name="Jon Radulovic" userId="ee932b14-4acb-4181-83ae-9e84e836476c" providerId="ADAL" clId="{7CE08949-3C1B-4848-8F44-21845A7A48D6}" dt="2021-09-06T20:52:54.534" v="44" actId="700"/>
          <ac:spMkLst>
            <pc:docMk/>
            <pc:sldMk cId="0" sldId="258"/>
            <ac:spMk id="5123" creationId="{2C84B50F-0A2E-4E93-9777-0EA512673754}"/>
          </ac:spMkLst>
        </pc:spChg>
      </pc:sldChg>
      <pc:sldChg chg="modSp del mod chgLayout">
        <pc:chgData name="Jon Radulovic" userId="ee932b14-4acb-4181-83ae-9e84e836476c" providerId="ADAL" clId="{7CE08949-3C1B-4848-8F44-21845A7A48D6}" dt="2021-09-06T20:58:48.754" v="66" actId="47"/>
        <pc:sldMkLst>
          <pc:docMk/>
          <pc:sldMk cId="0" sldId="259"/>
        </pc:sldMkLst>
        <pc:spChg chg="mod ord">
          <ac:chgData name="Jon Radulovic" userId="ee932b14-4acb-4181-83ae-9e84e836476c" providerId="ADAL" clId="{7CE08949-3C1B-4848-8F44-21845A7A48D6}" dt="2021-09-06T20:53:01.818" v="45" actId="700"/>
          <ac:spMkLst>
            <pc:docMk/>
            <pc:sldMk cId="0" sldId="259"/>
            <ac:spMk id="6146" creationId="{026664CB-E216-4452-9956-04373500A46F}"/>
          </ac:spMkLst>
        </pc:spChg>
        <pc:spChg chg="mod ord">
          <ac:chgData name="Jon Radulovic" userId="ee932b14-4acb-4181-83ae-9e84e836476c" providerId="ADAL" clId="{7CE08949-3C1B-4848-8F44-21845A7A48D6}" dt="2021-09-06T20:53:01.818" v="45" actId="700"/>
          <ac:spMkLst>
            <pc:docMk/>
            <pc:sldMk cId="0" sldId="259"/>
            <ac:spMk id="6147" creationId="{548F3937-806C-4134-9217-3E9B997307D3}"/>
          </ac:spMkLst>
        </pc:spChg>
      </pc:sldChg>
      <pc:sldChg chg="modSp del">
        <pc:chgData name="Jon Radulovic" userId="ee932b14-4acb-4181-83ae-9e84e836476c" providerId="ADAL" clId="{7CE08949-3C1B-4848-8F44-21845A7A48D6}" dt="2021-09-06T20:51:21.310" v="33" actId="47"/>
        <pc:sldMkLst>
          <pc:docMk/>
          <pc:sldMk cId="0" sldId="260"/>
        </pc:sldMkLst>
        <pc:picChg chg="mod">
          <ac:chgData name="Jon Radulovic" userId="ee932b14-4acb-4181-83ae-9e84e836476c" providerId="ADAL" clId="{7CE08949-3C1B-4848-8F44-21845A7A48D6}" dt="2021-09-06T20:51:08.512" v="32" actId="1076"/>
          <ac:picMkLst>
            <pc:docMk/>
            <pc:sldMk cId="0" sldId="260"/>
            <ac:picMk id="7172" creationId="{58A58755-503F-42D3-B96F-4C628E186DAB}"/>
          </ac:picMkLst>
        </pc:picChg>
      </pc:sldChg>
      <pc:sldChg chg="modSp mod chgLayout">
        <pc:chgData name="Jon Radulovic" userId="ee932b14-4acb-4181-83ae-9e84e836476c" providerId="ADAL" clId="{7CE08949-3C1B-4848-8F44-21845A7A48D6}" dt="2021-09-06T20:59:07.105" v="67" actId="700"/>
        <pc:sldMkLst>
          <pc:docMk/>
          <pc:sldMk cId="0" sldId="261"/>
        </pc:sldMkLst>
        <pc:spChg chg="mod ord">
          <ac:chgData name="Jon Radulovic" userId="ee932b14-4acb-4181-83ae-9e84e836476c" providerId="ADAL" clId="{7CE08949-3C1B-4848-8F44-21845A7A48D6}" dt="2021-09-06T20:59:07.105" v="67" actId="700"/>
          <ac:spMkLst>
            <pc:docMk/>
            <pc:sldMk cId="0" sldId="261"/>
            <ac:spMk id="8194" creationId="{23259A00-A1EB-4B99-A6A2-77B87BAAA5F6}"/>
          </ac:spMkLst>
        </pc:spChg>
        <pc:spChg chg="mod ord">
          <ac:chgData name="Jon Radulovic" userId="ee932b14-4acb-4181-83ae-9e84e836476c" providerId="ADAL" clId="{7CE08949-3C1B-4848-8F44-21845A7A48D6}" dt="2021-09-06T20:59:07.105" v="67" actId="700"/>
          <ac:spMkLst>
            <pc:docMk/>
            <pc:sldMk cId="0" sldId="261"/>
            <ac:spMk id="8195" creationId="{780A3327-07A9-422C-882F-C9E41373A813}"/>
          </ac:spMkLst>
        </pc:spChg>
      </pc:sldChg>
      <pc:sldChg chg="modSp mod ord modClrScheme chgLayout">
        <pc:chgData name="Jon Radulovic" userId="ee932b14-4acb-4181-83ae-9e84e836476c" providerId="ADAL" clId="{7CE08949-3C1B-4848-8F44-21845A7A48D6}" dt="2021-09-06T21:00:05.277" v="72" actId="1076"/>
        <pc:sldMkLst>
          <pc:docMk/>
          <pc:sldMk cId="0" sldId="262"/>
        </pc:sldMkLst>
        <pc:spChg chg="mod ord">
          <ac:chgData name="Jon Radulovic" userId="ee932b14-4acb-4181-83ae-9e84e836476c" providerId="ADAL" clId="{7CE08949-3C1B-4848-8F44-21845A7A48D6}" dt="2021-09-06T21:00:05.277" v="72" actId="1076"/>
          <ac:spMkLst>
            <pc:docMk/>
            <pc:sldMk cId="0" sldId="262"/>
            <ac:spMk id="9218" creationId="{35CA0AA6-7F89-4A86-BD68-1ADCF0DFCB74}"/>
          </ac:spMkLst>
        </pc:spChg>
        <pc:spChg chg="mod ord">
          <ac:chgData name="Jon Radulovic" userId="ee932b14-4acb-4181-83ae-9e84e836476c" providerId="ADAL" clId="{7CE08949-3C1B-4848-8F44-21845A7A48D6}" dt="2021-09-06T20:59:55.013" v="71" actId="255"/>
          <ac:spMkLst>
            <pc:docMk/>
            <pc:sldMk cId="0" sldId="262"/>
            <ac:spMk id="9219" creationId="{CD8E7EE4-2AC6-4611-8DF1-BE724FD01E35}"/>
          </ac:spMkLst>
        </pc:spChg>
      </pc:sldChg>
      <pc:sldChg chg="modSp mod chgLayout">
        <pc:chgData name="Jon Radulovic" userId="ee932b14-4acb-4181-83ae-9e84e836476c" providerId="ADAL" clId="{7CE08949-3C1B-4848-8F44-21845A7A48D6}" dt="2021-09-06T20:53:18.026" v="47" actId="700"/>
        <pc:sldMkLst>
          <pc:docMk/>
          <pc:sldMk cId="0" sldId="263"/>
        </pc:sldMkLst>
        <pc:spChg chg="mod ord">
          <ac:chgData name="Jon Radulovic" userId="ee932b14-4acb-4181-83ae-9e84e836476c" providerId="ADAL" clId="{7CE08949-3C1B-4848-8F44-21845A7A48D6}" dt="2021-09-06T20:53:18.026" v="47" actId="700"/>
          <ac:spMkLst>
            <pc:docMk/>
            <pc:sldMk cId="0" sldId="263"/>
            <ac:spMk id="10242" creationId="{C2A1F2EA-3816-4492-A6BA-97E26D228A19}"/>
          </ac:spMkLst>
        </pc:spChg>
        <pc:spChg chg="mod ord">
          <ac:chgData name="Jon Radulovic" userId="ee932b14-4acb-4181-83ae-9e84e836476c" providerId="ADAL" clId="{7CE08949-3C1B-4848-8F44-21845A7A48D6}" dt="2021-09-06T20:53:18.026" v="47" actId="700"/>
          <ac:spMkLst>
            <pc:docMk/>
            <pc:sldMk cId="0" sldId="263"/>
            <ac:spMk id="10243" creationId="{EB7EB32F-8437-42FC-9F0F-692CDB8457DC}"/>
          </ac:spMkLst>
        </pc:spChg>
      </pc:sldChg>
      <pc:sldChg chg="modSp mod chgLayout">
        <pc:chgData name="Jon Radulovic" userId="ee932b14-4acb-4181-83ae-9e84e836476c" providerId="ADAL" clId="{7CE08949-3C1B-4848-8F44-21845A7A48D6}" dt="2021-09-06T20:53:24.504" v="48" actId="700"/>
        <pc:sldMkLst>
          <pc:docMk/>
          <pc:sldMk cId="0" sldId="264"/>
        </pc:sldMkLst>
        <pc:spChg chg="mod ord">
          <ac:chgData name="Jon Radulovic" userId="ee932b14-4acb-4181-83ae-9e84e836476c" providerId="ADAL" clId="{7CE08949-3C1B-4848-8F44-21845A7A48D6}" dt="2021-09-06T20:53:24.504" v="48" actId="700"/>
          <ac:spMkLst>
            <pc:docMk/>
            <pc:sldMk cId="0" sldId="264"/>
            <ac:spMk id="3" creationId="{FD915209-ADB7-4C53-9667-C972C640867B}"/>
          </ac:spMkLst>
        </pc:spChg>
        <pc:spChg chg="mod ord">
          <ac:chgData name="Jon Radulovic" userId="ee932b14-4acb-4181-83ae-9e84e836476c" providerId="ADAL" clId="{7CE08949-3C1B-4848-8F44-21845A7A48D6}" dt="2021-09-06T20:53:24.504" v="48" actId="700"/>
          <ac:spMkLst>
            <pc:docMk/>
            <pc:sldMk cId="0" sldId="264"/>
            <ac:spMk id="11266" creationId="{B830DCF8-19CA-4BD3-8129-7B018839B626}"/>
          </ac:spMkLst>
        </pc:spChg>
      </pc:sldChg>
      <pc:sldChg chg="modSp mod chgLayout">
        <pc:chgData name="Jon Radulovic" userId="ee932b14-4acb-4181-83ae-9e84e836476c" providerId="ADAL" clId="{7CE08949-3C1B-4848-8F44-21845A7A48D6}" dt="2021-09-06T20:53:29.329" v="49" actId="700"/>
        <pc:sldMkLst>
          <pc:docMk/>
          <pc:sldMk cId="0" sldId="265"/>
        </pc:sldMkLst>
        <pc:spChg chg="mod ord">
          <ac:chgData name="Jon Radulovic" userId="ee932b14-4acb-4181-83ae-9e84e836476c" providerId="ADAL" clId="{7CE08949-3C1B-4848-8F44-21845A7A48D6}" dt="2021-09-06T20:53:29.329" v="49" actId="700"/>
          <ac:spMkLst>
            <pc:docMk/>
            <pc:sldMk cId="0" sldId="265"/>
            <ac:spMk id="3" creationId="{1C7C30EC-E61C-44C9-A0EA-563929307EED}"/>
          </ac:spMkLst>
        </pc:spChg>
        <pc:spChg chg="mod ord">
          <ac:chgData name="Jon Radulovic" userId="ee932b14-4acb-4181-83ae-9e84e836476c" providerId="ADAL" clId="{7CE08949-3C1B-4848-8F44-21845A7A48D6}" dt="2021-09-06T20:53:29.329" v="49" actId="700"/>
          <ac:spMkLst>
            <pc:docMk/>
            <pc:sldMk cId="0" sldId="265"/>
            <ac:spMk id="12290" creationId="{5D064D17-A751-4589-A73A-75D5C02D72A6}"/>
          </ac:spMkLst>
        </pc:spChg>
      </pc:sldChg>
      <pc:sldChg chg="modSp mod chgLayout">
        <pc:chgData name="Jon Radulovic" userId="ee932b14-4acb-4181-83ae-9e84e836476c" providerId="ADAL" clId="{7CE08949-3C1B-4848-8F44-21845A7A48D6}" dt="2021-09-06T20:53:36.823" v="51" actId="27636"/>
        <pc:sldMkLst>
          <pc:docMk/>
          <pc:sldMk cId="0" sldId="266"/>
        </pc:sldMkLst>
        <pc:spChg chg="mod ord">
          <ac:chgData name="Jon Radulovic" userId="ee932b14-4acb-4181-83ae-9e84e836476c" providerId="ADAL" clId="{7CE08949-3C1B-4848-8F44-21845A7A48D6}" dt="2021-09-06T20:53:36.810" v="50" actId="700"/>
          <ac:spMkLst>
            <pc:docMk/>
            <pc:sldMk cId="0" sldId="266"/>
            <ac:spMk id="13314" creationId="{0228BB74-6C1B-4EFB-8DCD-3E3FCE7E65FC}"/>
          </ac:spMkLst>
        </pc:spChg>
        <pc:spChg chg="mod ord">
          <ac:chgData name="Jon Radulovic" userId="ee932b14-4acb-4181-83ae-9e84e836476c" providerId="ADAL" clId="{7CE08949-3C1B-4848-8F44-21845A7A48D6}" dt="2021-09-06T20:53:36.823" v="51" actId="27636"/>
          <ac:spMkLst>
            <pc:docMk/>
            <pc:sldMk cId="0" sldId="266"/>
            <ac:spMk id="13315" creationId="{7A055B3B-32B6-4B26-8360-0CD306264F35}"/>
          </ac:spMkLst>
        </pc:spChg>
      </pc:sldChg>
      <pc:sldChg chg="modSp mod chgLayout">
        <pc:chgData name="Jon Radulovic" userId="ee932b14-4acb-4181-83ae-9e84e836476c" providerId="ADAL" clId="{7CE08949-3C1B-4848-8F44-21845A7A48D6}" dt="2021-09-06T20:53:41.947" v="52" actId="700"/>
        <pc:sldMkLst>
          <pc:docMk/>
          <pc:sldMk cId="0" sldId="267"/>
        </pc:sldMkLst>
        <pc:spChg chg="mod ord">
          <ac:chgData name="Jon Radulovic" userId="ee932b14-4acb-4181-83ae-9e84e836476c" providerId="ADAL" clId="{7CE08949-3C1B-4848-8F44-21845A7A48D6}" dt="2021-09-06T20:53:41.947" v="52" actId="700"/>
          <ac:spMkLst>
            <pc:docMk/>
            <pc:sldMk cId="0" sldId="267"/>
            <ac:spMk id="14338" creationId="{A546DDF5-D45B-443B-9C89-0BC7B209D23C}"/>
          </ac:spMkLst>
        </pc:spChg>
        <pc:spChg chg="mod ord">
          <ac:chgData name="Jon Radulovic" userId="ee932b14-4acb-4181-83ae-9e84e836476c" providerId="ADAL" clId="{7CE08949-3C1B-4848-8F44-21845A7A48D6}" dt="2021-09-06T20:53:41.947" v="52" actId="700"/>
          <ac:spMkLst>
            <pc:docMk/>
            <pc:sldMk cId="0" sldId="267"/>
            <ac:spMk id="14339" creationId="{47E4632E-F34E-4B38-9BDF-D751EC891A26}"/>
          </ac:spMkLst>
        </pc:spChg>
      </pc:sldChg>
      <pc:sldChg chg="modSp mod chgLayout">
        <pc:chgData name="Jon Radulovic" userId="ee932b14-4acb-4181-83ae-9e84e836476c" providerId="ADAL" clId="{7CE08949-3C1B-4848-8F44-21845A7A48D6}" dt="2021-09-06T20:53:47.909" v="53" actId="700"/>
        <pc:sldMkLst>
          <pc:docMk/>
          <pc:sldMk cId="0" sldId="268"/>
        </pc:sldMkLst>
        <pc:spChg chg="mod ord">
          <ac:chgData name="Jon Radulovic" userId="ee932b14-4acb-4181-83ae-9e84e836476c" providerId="ADAL" clId="{7CE08949-3C1B-4848-8F44-21845A7A48D6}" dt="2021-09-06T20:53:47.909" v="53" actId="700"/>
          <ac:spMkLst>
            <pc:docMk/>
            <pc:sldMk cId="0" sldId="268"/>
            <ac:spMk id="15362" creationId="{EE4E5330-C4F4-4177-84C3-CDA501F38212}"/>
          </ac:spMkLst>
        </pc:spChg>
        <pc:spChg chg="mod ord">
          <ac:chgData name="Jon Radulovic" userId="ee932b14-4acb-4181-83ae-9e84e836476c" providerId="ADAL" clId="{7CE08949-3C1B-4848-8F44-21845A7A48D6}" dt="2021-09-06T20:53:47.909" v="53" actId="700"/>
          <ac:spMkLst>
            <pc:docMk/>
            <pc:sldMk cId="0" sldId="268"/>
            <ac:spMk id="15363" creationId="{B50C4626-401F-4735-B0D2-517B8E573D81}"/>
          </ac:spMkLst>
        </pc:spChg>
      </pc:sldChg>
      <pc:sldChg chg="modSp mod chgLayout">
        <pc:chgData name="Jon Radulovic" userId="ee932b14-4acb-4181-83ae-9e84e836476c" providerId="ADAL" clId="{7CE08949-3C1B-4848-8F44-21845A7A48D6}" dt="2021-09-06T20:53:52.348" v="54" actId="700"/>
        <pc:sldMkLst>
          <pc:docMk/>
          <pc:sldMk cId="0" sldId="269"/>
        </pc:sldMkLst>
        <pc:spChg chg="mod ord">
          <ac:chgData name="Jon Radulovic" userId="ee932b14-4acb-4181-83ae-9e84e836476c" providerId="ADAL" clId="{7CE08949-3C1B-4848-8F44-21845A7A48D6}" dt="2021-09-06T20:53:52.348" v="54" actId="700"/>
          <ac:spMkLst>
            <pc:docMk/>
            <pc:sldMk cId="0" sldId="269"/>
            <ac:spMk id="16386" creationId="{DDD51326-13DA-403C-AD2E-B2FE88B40292}"/>
          </ac:spMkLst>
        </pc:spChg>
        <pc:spChg chg="mod ord">
          <ac:chgData name="Jon Radulovic" userId="ee932b14-4acb-4181-83ae-9e84e836476c" providerId="ADAL" clId="{7CE08949-3C1B-4848-8F44-21845A7A48D6}" dt="2021-09-06T20:53:52.348" v="54" actId="700"/>
          <ac:spMkLst>
            <pc:docMk/>
            <pc:sldMk cId="0" sldId="269"/>
            <ac:spMk id="16387" creationId="{C505578A-5679-4F2D-A1CC-419C6E8E856B}"/>
          </ac:spMkLst>
        </pc:spChg>
      </pc:sldChg>
      <pc:sldChg chg="modSp mod chgLayout">
        <pc:chgData name="Jon Radulovic" userId="ee932b14-4acb-4181-83ae-9e84e836476c" providerId="ADAL" clId="{7CE08949-3C1B-4848-8F44-21845A7A48D6}" dt="2021-09-06T20:56:23.478" v="59" actId="27636"/>
        <pc:sldMkLst>
          <pc:docMk/>
          <pc:sldMk cId="0" sldId="270"/>
        </pc:sldMkLst>
        <pc:spChg chg="mod ord">
          <ac:chgData name="Jon Radulovic" userId="ee932b14-4acb-4181-83ae-9e84e836476c" providerId="ADAL" clId="{7CE08949-3C1B-4848-8F44-21845A7A48D6}" dt="2021-09-06T20:54:00.891" v="55" actId="700"/>
          <ac:spMkLst>
            <pc:docMk/>
            <pc:sldMk cId="0" sldId="270"/>
            <ac:spMk id="18434" creationId="{B4BAD9C8-0D3F-4C5E-8A79-23B2CAA10740}"/>
          </ac:spMkLst>
        </pc:spChg>
        <pc:spChg chg="mod ord">
          <ac:chgData name="Jon Radulovic" userId="ee932b14-4acb-4181-83ae-9e84e836476c" providerId="ADAL" clId="{7CE08949-3C1B-4848-8F44-21845A7A48D6}" dt="2021-09-06T20:56:23.478" v="59" actId="27636"/>
          <ac:spMkLst>
            <pc:docMk/>
            <pc:sldMk cId="0" sldId="270"/>
            <ac:spMk id="18435" creationId="{29248E02-7A16-43F3-8907-F4C6E973FBF1}"/>
          </ac:spMkLst>
        </pc:spChg>
      </pc:sldChg>
      <pc:sldChg chg="delSp modSp mod modClrScheme chgLayout">
        <pc:chgData name="Jon Radulovic" userId="ee932b14-4acb-4181-83ae-9e84e836476c" providerId="ADAL" clId="{7CE08949-3C1B-4848-8F44-21845A7A48D6}" dt="2021-09-06T20:50:16.698" v="29" actId="27636"/>
        <pc:sldMkLst>
          <pc:docMk/>
          <pc:sldMk cId="0" sldId="272"/>
        </pc:sldMkLst>
        <pc:spChg chg="del">
          <ac:chgData name="Jon Radulovic" userId="ee932b14-4acb-4181-83ae-9e84e836476c" providerId="ADAL" clId="{7CE08949-3C1B-4848-8F44-21845A7A48D6}" dt="2021-09-06T20:50:16.682" v="28" actId="700"/>
          <ac:spMkLst>
            <pc:docMk/>
            <pc:sldMk cId="0" sldId="272"/>
            <ac:spMk id="3" creationId="{F381F796-8080-4247-B9EA-4F70C5777812}"/>
          </ac:spMkLst>
        </pc:spChg>
        <pc:spChg chg="mod ord">
          <ac:chgData name="Jon Radulovic" userId="ee932b14-4acb-4181-83ae-9e84e836476c" providerId="ADAL" clId="{7CE08949-3C1B-4848-8F44-21845A7A48D6}" dt="2021-09-06T20:50:16.698" v="29" actId="27636"/>
          <ac:spMkLst>
            <pc:docMk/>
            <pc:sldMk cId="0" sldId="272"/>
            <ac:spMk id="19458" creationId="{3343A032-EB93-47CB-B643-DF9CC31A2699}"/>
          </ac:spMkLst>
        </pc:spChg>
      </pc:sldChg>
      <pc:sldChg chg="delSp modSp mod modClrScheme chgLayout">
        <pc:chgData name="Jon Radulovic" userId="ee932b14-4acb-4181-83ae-9e84e836476c" providerId="ADAL" clId="{7CE08949-3C1B-4848-8F44-21845A7A48D6}" dt="2021-09-06T20:50:30.571" v="31" actId="27636"/>
        <pc:sldMkLst>
          <pc:docMk/>
          <pc:sldMk cId="0" sldId="273"/>
        </pc:sldMkLst>
        <pc:spChg chg="del">
          <ac:chgData name="Jon Radulovic" userId="ee932b14-4acb-4181-83ae-9e84e836476c" providerId="ADAL" clId="{7CE08949-3C1B-4848-8F44-21845A7A48D6}" dt="2021-09-06T20:50:30.555" v="30" actId="700"/>
          <ac:spMkLst>
            <pc:docMk/>
            <pc:sldMk cId="0" sldId="273"/>
            <ac:spMk id="3" creationId="{6E6F6E0E-D8BF-43DC-8143-6A6B850B6025}"/>
          </ac:spMkLst>
        </pc:spChg>
        <pc:spChg chg="mod ord">
          <ac:chgData name="Jon Radulovic" userId="ee932b14-4acb-4181-83ae-9e84e836476c" providerId="ADAL" clId="{7CE08949-3C1B-4848-8F44-21845A7A48D6}" dt="2021-09-06T20:50:30.571" v="31" actId="27636"/>
          <ac:spMkLst>
            <pc:docMk/>
            <pc:sldMk cId="0" sldId="273"/>
            <ac:spMk id="20482" creationId="{69669134-D441-4D66-A1A4-C209CBD7CC5C}"/>
          </ac:spMkLst>
        </pc:spChg>
      </pc:sldChg>
      <pc:sldMasterChg chg="modSp mod delSldLayout modSldLayout">
        <pc:chgData name="Jon Radulovic" userId="ee932b14-4acb-4181-83ae-9e84e836476c" providerId="ADAL" clId="{7CE08949-3C1B-4848-8F44-21845A7A48D6}" dt="2021-09-06T20:57:24.404" v="65" actId="14100"/>
        <pc:sldMasterMkLst>
          <pc:docMk/>
          <pc:sldMasterMk cId="1371472396" sldId="2147483685"/>
        </pc:sldMasterMkLst>
        <pc:spChg chg="mod">
          <ac:chgData name="Jon Radulovic" userId="ee932b14-4acb-4181-83ae-9e84e836476c" providerId="ADAL" clId="{7CE08949-3C1B-4848-8F44-21845A7A48D6}" dt="2021-09-06T20:52:28.644" v="43" actId="1076"/>
          <ac:spMkLst>
            <pc:docMk/>
            <pc:sldMasterMk cId="1371472396" sldId="2147483685"/>
            <ac:spMk id="2" creationId="{82D7C123-5C2C-5E48-A97D-722C2FECA75C}"/>
          </ac:spMkLst>
        </pc:spChg>
        <pc:spChg chg="mod">
          <ac:chgData name="Jon Radulovic" userId="ee932b14-4acb-4181-83ae-9e84e836476c" providerId="ADAL" clId="{7CE08949-3C1B-4848-8F44-21845A7A48D6}" dt="2021-09-06T20:52:17.112" v="38" actId="14100"/>
          <ac:spMkLst>
            <pc:docMk/>
            <pc:sldMasterMk cId="1371472396" sldId="2147483685"/>
            <ac:spMk id="3" creationId="{ED003A29-F2D7-CF44-9E1A-5D65DCA82ABD}"/>
          </ac:spMkLst>
        </pc:spChg>
        <pc:sldLayoutChg chg="delSp del mod">
          <pc:chgData name="Jon Radulovic" userId="ee932b14-4acb-4181-83ae-9e84e836476c" providerId="ADAL" clId="{7CE08949-3C1B-4848-8F44-21845A7A48D6}" dt="2021-09-06T20:56:56.759" v="62" actId="2696"/>
          <pc:sldLayoutMkLst>
            <pc:docMk/>
            <pc:sldMasterMk cId="1371472396" sldId="2147483685"/>
            <pc:sldLayoutMk cId="2122324462" sldId="2147483693"/>
          </pc:sldLayoutMkLst>
          <pc:spChg chg="del">
            <ac:chgData name="Jon Radulovic" userId="ee932b14-4acb-4181-83ae-9e84e836476c" providerId="ADAL" clId="{7CE08949-3C1B-4848-8F44-21845A7A48D6}" dt="2021-09-06T20:56:49.445" v="60" actId="478"/>
            <ac:spMkLst>
              <pc:docMk/>
              <pc:sldMasterMk cId="1371472396" sldId="2147483685"/>
              <pc:sldLayoutMk cId="2122324462" sldId="2147483693"/>
              <ac:spMk id="9" creationId="{EF7A55DA-B2FF-0645-98CA-0515F6B0D6E4}"/>
            </ac:spMkLst>
          </pc:spChg>
          <pc:spChg chg="del">
            <ac:chgData name="Jon Radulovic" userId="ee932b14-4acb-4181-83ae-9e84e836476c" providerId="ADAL" clId="{7CE08949-3C1B-4848-8F44-21845A7A48D6}" dt="2021-09-06T20:56:52.650" v="61" actId="478"/>
            <ac:spMkLst>
              <pc:docMk/>
              <pc:sldMasterMk cId="1371472396" sldId="2147483685"/>
              <pc:sldLayoutMk cId="2122324462" sldId="2147483693"/>
              <ac:spMk id="10" creationId="{5DED9834-701E-9040-831B-A37814729AE8}"/>
            </ac:spMkLst>
          </pc:spChg>
        </pc:sldLayoutChg>
        <pc:sldLayoutChg chg="modSp mod">
          <pc:chgData name="Jon Radulovic" userId="ee932b14-4acb-4181-83ae-9e84e836476c" providerId="ADAL" clId="{7CE08949-3C1B-4848-8F44-21845A7A48D6}" dt="2021-09-06T20:57:24.404" v="65" actId="14100"/>
          <pc:sldLayoutMkLst>
            <pc:docMk/>
            <pc:sldMasterMk cId="1371472396" sldId="2147483685"/>
            <pc:sldLayoutMk cId="4061088332" sldId="2147483694"/>
          </pc:sldLayoutMkLst>
          <pc:picChg chg="mod">
            <ac:chgData name="Jon Radulovic" userId="ee932b14-4acb-4181-83ae-9e84e836476c" providerId="ADAL" clId="{7CE08949-3C1B-4848-8F44-21845A7A48D6}" dt="2021-09-06T20:57:24.404" v="65" actId="14100"/>
            <ac:picMkLst>
              <pc:docMk/>
              <pc:sldMasterMk cId="1371472396" sldId="2147483685"/>
              <pc:sldLayoutMk cId="4061088332" sldId="2147483694"/>
              <ac:picMk id="13" creationId="{69845BED-73E3-4C4D-A755-857BFCFF84EC}"/>
            </ac:picMkLst>
          </pc:picChg>
        </pc:sldLayoutChg>
        <pc:sldLayoutChg chg="modSp">
          <pc:chgData name="Jon Radulovic" userId="ee932b14-4acb-4181-83ae-9e84e836476c" providerId="ADAL" clId="{7CE08949-3C1B-4848-8F44-21845A7A48D6}" dt="2021-09-06T20:56:23.427" v="58" actId="255"/>
          <pc:sldLayoutMkLst>
            <pc:docMk/>
            <pc:sldMasterMk cId="1371472396" sldId="2147483685"/>
            <pc:sldLayoutMk cId="1714938608" sldId="2147483697"/>
          </pc:sldLayoutMkLst>
          <pc:spChg chg="mod">
            <ac:chgData name="Jon Radulovic" userId="ee932b14-4acb-4181-83ae-9e84e836476c" providerId="ADAL" clId="{7CE08949-3C1B-4848-8F44-21845A7A48D6}" dt="2021-09-06T20:55:13.988" v="57" actId="2711"/>
            <ac:spMkLst>
              <pc:docMk/>
              <pc:sldMasterMk cId="1371472396" sldId="2147483685"/>
              <pc:sldLayoutMk cId="1714938608" sldId="2147483697"/>
              <ac:spMk id="2" creationId="{243D5397-F5A8-4974-B031-7D2B61313673}"/>
            </ac:spMkLst>
          </pc:spChg>
          <pc:spChg chg="mod">
            <ac:chgData name="Jon Radulovic" userId="ee932b14-4acb-4181-83ae-9e84e836476c" providerId="ADAL" clId="{7CE08949-3C1B-4848-8F44-21845A7A48D6}" dt="2021-09-06T20:56:23.427" v="58" actId="255"/>
            <ac:spMkLst>
              <pc:docMk/>
              <pc:sldMasterMk cId="1371472396" sldId="2147483685"/>
              <pc:sldLayoutMk cId="1714938608" sldId="2147483697"/>
              <ac:spMk id="3" creationId="{80278530-989F-4A09-AADC-DDC253D2EE6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30F76-40DA-4C3C-A422-277034E41A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9812CD9-BA18-4810-B711-A04A2962128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B1EF575-628B-489A-BA57-79FE6E7052B3}" type="datetimeFigureOut">
              <a:rPr lang="en-US"/>
              <a:pPr>
                <a:defRPr/>
              </a:pPr>
              <a:t>9/28/2021</a:t>
            </a:fld>
            <a:endParaRPr lang="en-US"/>
          </a:p>
        </p:txBody>
      </p:sp>
      <p:sp>
        <p:nvSpPr>
          <p:cNvPr id="4" name="Slide Image Placeholder 3">
            <a:extLst>
              <a:ext uri="{FF2B5EF4-FFF2-40B4-BE49-F238E27FC236}">
                <a16:creationId xmlns:a16="http://schemas.microsoft.com/office/drawing/2014/main" id="{F4528BD8-8524-4BA2-8B34-006B774A103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75E67D-13F6-4794-8BF2-3CB37DC580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5FF2D3B-414C-4D39-B6E8-EDD1EC3D752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29277A0-3260-40E6-8397-05176F99F98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DBECBB-68BD-4D99-ABDE-E812C8C07FC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8B158D2-648C-4A1B-881D-6B9D0EDA9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CC6BD68-B726-4189-A2E9-7130FE460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Purpose of our discussion today is to:</a:t>
            </a:r>
          </a:p>
          <a:p>
            <a:pPr eaLnBrk="1" hangingPunct="1">
              <a:spcBef>
                <a:spcPct val="0"/>
              </a:spcBef>
              <a:buFontTx/>
              <a:buChar char="•"/>
            </a:pPr>
            <a:r>
              <a:rPr lang="en-US" altLang="en-US">
                <a:latin typeface="Arial" panose="020B0604020202020204" pitchFamily="34" charset="0"/>
              </a:rPr>
              <a:t>Discuss advance directives and end-of-life care health care decisions</a:t>
            </a:r>
          </a:p>
          <a:p>
            <a:pPr eaLnBrk="1" hangingPunct="1">
              <a:spcBef>
                <a:spcPct val="0"/>
              </a:spcBef>
              <a:buFontTx/>
              <a:buChar char="•"/>
            </a:pPr>
            <a:r>
              <a:rPr lang="en-US" altLang="en-US">
                <a:latin typeface="Arial" panose="020B0604020202020204" pitchFamily="34" charset="0"/>
              </a:rPr>
              <a:t>Learn the different types of advance directives</a:t>
            </a:r>
          </a:p>
          <a:p>
            <a:pPr eaLnBrk="1" hangingPunct="1">
              <a:spcBef>
                <a:spcPct val="0"/>
              </a:spcBef>
              <a:buFontTx/>
              <a:buChar char="•"/>
            </a:pPr>
            <a:r>
              <a:rPr lang="en-US" altLang="en-US">
                <a:latin typeface="Arial" panose="020B0604020202020204" pitchFamily="34" charset="0"/>
              </a:rPr>
              <a:t>Recognize advantages and disadvantages of advance directives</a:t>
            </a:r>
          </a:p>
          <a:p>
            <a:pPr eaLnBrk="1" hangingPunct="1">
              <a:spcBef>
                <a:spcPct val="0"/>
              </a:spcBef>
              <a:buFontTx/>
              <a:buChar char="•"/>
            </a:pPr>
            <a:r>
              <a:rPr lang="en-US" altLang="en-US">
                <a:latin typeface="Arial" panose="020B0604020202020204" pitchFamily="34" charset="0"/>
              </a:rPr>
              <a:t>Know resources that can help you complete your advance directives</a:t>
            </a:r>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19D77E3F-25A4-4DD8-966C-B904343D3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9E053D-CBBB-45E0-8B60-6A7449C3C070}" type="slidenum">
              <a:rPr lang="en-US" altLang="en-US"/>
              <a:pPr eaLnBrk="1" hangingPunct="1">
                <a:spcBef>
                  <a:spcPct val="0"/>
                </a:spcBef>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EB36E4-678D-465C-B6F6-FB0D4AD38D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E9D3A53-36A1-467E-8EA0-89145512B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Why YOU need advance directives:</a:t>
            </a:r>
          </a:p>
          <a:p>
            <a:pPr eaLnBrk="1" hangingPunct="1">
              <a:spcBef>
                <a:spcPct val="0"/>
              </a:spcBef>
              <a:buFontTx/>
              <a:buChar char="•"/>
            </a:pPr>
            <a:r>
              <a:rPr lang="en-US" altLang="en-US">
                <a:latin typeface="Arial" panose="020B0604020202020204" pitchFamily="34" charset="0"/>
              </a:rPr>
              <a:t>If you have a sudden accident or illness – your wishes will be known</a:t>
            </a:r>
          </a:p>
          <a:p>
            <a:pPr eaLnBrk="1" hangingPunct="1">
              <a:spcBef>
                <a:spcPct val="0"/>
              </a:spcBef>
              <a:buFontTx/>
              <a:buChar char="•"/>
            </a:pPr>
            <a:r>
              <a:rPr lang="en-US" altLang="en-US">
                <a:latin typeface="Arial" panose="020B0604020202020204" pitchFamily="34" charset="0"/>
              </a:rPr>
              <a:t>As long as you are able to express your decisions your advance directives will </a:t>
            </a:r>
            <a:r>
              <a:rPr lang="en-US" altLang="en-US" b="1">
                <a:latin typeface="Arial" panose="020B0604020202020204" pitchFamily="34" charset="0"/>
              </a:rPr>
              <a:t>not</a:t>
            </a:r>
            <a:r>
              <a:rPr lang="en-US" altLang="en-US">
                <a:latin typeface="Arial" panose="020B0604020202020204" pitchFamily="34" charset="0"/>
              </a:rPr>
              <a:t> be used </a:t>
            </a:r>
          </a:p>
          <a:p>
            <a:pPr eaLnBrk="1" hangingPunct="1">
              <a:spcBef>
                <a:spcPct val="0"/>
              </a:spcBef>
              <a:buFontTx/>
              <a:buChar char="•"/>
            </a:pPr>
            <a:r>
              <a:rPr lang="en-US" altLang="en-US">
                <a:latin typeface="Arial" panose="020B0604020202020204" pitchFamily="34" charset="0"/>
              </a:rPr>
              <a:t>You may lose the ability to participate in decisions about your own treatment</a:t>
            </a:r>
          </a:p>
          <a:p>
            <a:pPr eaLnBrk="1" hangingPunct="1">
              <a:spcBef>
                <a:spcPct val="0"/>
              </a:spcBef>
              <a:buFontTx/>
              <a:buChar char="•"/>
            </a:pPr>
            <a:r>
              <a:rPr lang="en-US" altLang="en-US">
                <a:latin typeface="Arial" panose="020B0604020202020204" pitchFamily="34" charset="0"/>
              </a:rPr>
              <a:t>Give your loved ones the gift of peace of mind – write down your wishes!</a:t>
            </a:r>
          </a:p>
        </p:txBody>
      </p:sp>
      <p:sp>
        <p:nvSpPr>
          <p:cNvPr id="25604" name="Slide Number Placeholder 3">
            <a:extLst>
              <a:ext uri="{FF2B5EF4-FFF2-40B4-BE49-F238E27FC236}">
                <a16:creationId xmlns:a16="http://schemas.microsoft.com/office/drawing/2014/main" id="{45648B30-0408-4060-8D52-1737E885D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3ADAF0-B49D-406F-9CCF-C450E56D729E}" type="slidenum">
              <a:rPr lang="en-US" altLang="en-US"/>
              <a:pPr eaLnBrk="1" hangingPunct="1">
                <a:spcBef>
                  <a:spcPct val="0"/>
                </a:spcBef>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DBE9132-9BD9-43BF-AB40-8054B2761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EA4AF91-925A-4835-89FD-4594FCE74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Advance Directives:</a:t>
            </a:r>
          </a:p>
          <a:p>
            <a:pPr eaLnBrk="1" hangingPunct="1">
              <a:spcBef>
                <a:spcPct val="0"/>
              </a:spcBef>
              <a:buFontTx/>
              <a:buChar char="•"/>
            </a:pPr>
            <a:r>
              <a:rPr lang="en-US" altLang="en-US">
                <a:latin typeface="Arial" panose="020B0604020202020204" pitchFamily="34" charset="0"/>
              </a:rPr>
              <a:t>Are a written statement of your wishes, preferences and choices regarding end-of-life health care decisions</a:t>
            </a:r>
          </a:p>
          <a:p>
            <a:pPr eaLnBrk="1" hangingPunct="1">
              <a:spcBef>
                <a:spcPct val="0"/>
              </a:spcBef>
              <a:buFontTx/>
              <a:buChar char="•"/>
            </a:pPr>
            <a:r>
              <a:rPr lang="en-US" altLang="en-US">
                <a:latin typeface="Arial" panose="020B0604020202020204" pitchFamily="34" charset="0"/>
              </a:rPr>
              <a:t>List your wishes, preferences and choices regarding end-of-life health care decisions in the event you can not speak for yourself</a:t>
            </a:r>
          </a:p>
          <a:p>
            <a:pPr eaLnBrk="1" hangingPunct="1">
              <a:spcBef>
                <a:spcPct val="0"/>
              </a:spcBef>
              <a:buFontTx/>
              <a:buChar char="•"/>
            </a:pPr>
            <a:r>
              <a:rPr lang="en-US" altLang="en-US">
                <a:latin typeface="Arial" panose="020B0604020202020204" pitchFamily="34" charset="0"/>
              </a:rPr>
              <a:t>Are a tool to help you think through and communicate your choices</a:t>
            </a:r>
          </a:p>
          <a:p>
            <a:pPr eaLnBrk="1" hangingPunct="1">
              <a:spcBef>
                <a:spcPct val="0"/>
              </a:spcBef>
              <a:buFontTx/>
              <a:buChar char="•"/>
            </a:pPr>
            <a:r>
              <a:rPr lang="en-US" altLang="en-US">
                <a:latin typeface="Arial" panose="020B0604020202020204" pitchFamily="34" charset="0"/>
              </a:rPr>
              <a:t>It is a road map for your future health care</a:t>
            </a:r>
          </a:p>
        </p:txBody>
      </p:sp>
      <p:sp>
        <p:nvSpPr>
          <p:cNvPr id="26628" name="Slide Number Placeholder 3">
            <a:extLst>
              <a:ext uri="{FF2B5EF4-FFF2-40B4-BE49-F238E27FC236}">
                <a16:creationId xmlns:a16="http://schemas.microsoft.com/office/drawing/2014/main" id="{3DFF83E7-9568-4E74-9D6B-5DF243A4E6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684889B-C390-4598-9000-B07F20C25C79}" type="slidenum">
              <a:rPr lang="en-US" altLang="en-US"/>
              <a:pPr eaLnBrk="1" hangingPunct="1">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794A084-FEFE-49D3-814A-072192E9C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29FFFA6-64E4-462F-A9FA-5B922B55E8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Note: Each state regulates the use of advance directives differently.</a:t>
            </a:r>
          </a:p>
          <a:p>
            <a:pPr eaLnBrk="1" hangingPunct="1">
              <a:spcBef>
                <a:spcPct val="0"/>
              </a:spcBef>
            </a:pPr>
            <a:r>
              <a:rPr lang="en-US" altLang="en-US">
                <a:latin typeface="Arial" panose="020B0604020202020204" pitchFamily="34" charset="0"/>
              </a:rPr>
              <a:t>Generally advance directives are:</a:t>
            </a:r>
          </a:p>
          <a:p>
            <a:pPr eaLnBrk="1" hangingPunct="1">
              <a:spcBef>
                <a:spcPct val="0"/>
              </a:spcBef>
              <a:buFontTx/>
              <a:buChar char="•"/>
            </a:pPr>
            <a:r>
              <a:rPr lang="en-US" altLang="en-US">
                <a:latin typeface="Arial" panose="020B0604020202020204" pitchFamily="34" charset="0"/>
              </a:rPr>
              <a:t>Oral and written instructions about future medical care </a:t>
            </a:r>
          </a:p>
          <a:p>
            <a:pPr eaLnBrk="1" hangingPunct="1">
              <a:spcBef>
                <a:spcPct val="0"/>
              </a:spcBef>
              <a:buFontTx/>
              <a:buChar char="•"/>
            </a:pPr>
            <a:r>
              <a:rPr lang="en-US" altLang="en-US">
                <a:latin typeface="Arial" panose="020B0604020202020204" pitchFamily="34" charset="0"/>
              </a:rPr>
              <a:t>Only used if you are seriously ill or injured AND unable to speak for yourself</a:t>
            </a:r>
          </a:p>
          <a:p>
            <a:pPr eaLnBrk="1" hangingPunct="1">
              <a:spcBef>
                <a:spcPct val="0"/>
              </a:spcBef>
            </a:pPr>
            <a:r>
              <a:rPr lang="en-US" altLang="en-US">
                <a:latin typeface="Arial" panose="020B0604020202020204" pitchFamily="34" charset="0"/>
              </a:rPr>
              <a:t>Two documents that make up an advance directives:</a:t>
            </a:r>
          </a:p>
          <a:p>
            <a:pPr lvl="1" eaLnBrk="1" hangingPunct="1">
              <a:spcBef>
                <a:spcPct val="0"/>
              </a:spcBef>
            </a:pPr>
            <a:r>
              <a:rPr lang="en-US" altLang="en-US">
                <a:latin typeface="Arial" panose="020B0604020202020204" pitchFamily="34" charset="0"/>
              </a:rPr>
              <a:t>Living will </a:t>
            </a:r>
          </a:p>
          <a:p>
            <a:pPr lvl="1" eaLnBrk="1" hangingPunct="1">
              <a:spcBef>
                <a:spcPct val="0"/>
              </a:spcBef>
            </a:pPr>
            <a:r>
              <a:rPr lang="en-US" altLang="en-US">
                <a:latin typeface="Arial" panose="020B0604020202020204" pitchFamily="34" charset="0"/>
              </a:rPr>
              <a:t>Medical power of attorney – or deciding who will speak for you if you cannot speak for yourself?</a:t>
            </a:r>
          </a:p>
        </p:txBody>
      </p:sp>
      <p:sp>
        <p:nvSpPr>
          <p:cNvPr id="27652" name="Slide Number Placeholder 3">
            <a:extLst>
              <a:ext uri="{FF2B5EF4-FFF2-40B4-BE49-F238E27FC236}">
                <a16:creationId xmlns:a16="http://schemas.microsoft.com/office/drawing/2014/main" id="{3AA105DC-1181-4CB4-B787-CD1623453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EFFDE10-F78E-4F34-98DC-CD48C35980E9}" type="slidenum">
              <a:rPr lang="en-US" altLang="en-US"/>
              <a:pPr eaLnBrk="1" hangingPunct="1">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83BA5D0-0996-449F-AFDF-2F5321E70A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8FBD62A-1A51-4C6C-AB6E-1DEE840293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Your right to accept or refuse treatment is protected by constitutional and common law through a living will.</a:t>
            </a:r>
          </a:p>
          <a:p>
            <a:pPr eaLnBrk="1" hangingPunct="1">
              <a:spcBef>
                <a:spcPct val="0"/>
              </a:spcBef>
            </a:pPr>
            <a:r>
              <a:rPr lang="en-US" altLang="en-US">
                <a:latin typeface="Arial" panose="020B0604020202020204" pitchFamily="34" charset="0"/>
              </a:rPr>
              <a:t>A Living Will is a legal document with your wishes about medical treatment.</a:t>
            </a:r>
          </a:p>
          <a:p>
            <a:pPr eaLnBrk="1" hangingPunct="1">
              <a:spcBef>
                <a:spcPct val="0"/>
              </a:spcBef>
            </a:pPr>
            <a:r>
              <a:rPr lang="en-US" altLang="en-US">
                <a:latin typeface="Arial" panose="020B0604020202020204" pitchFamily="34" charset="0"/>
              </a:rPr>
              <a:t>You can choose what treatments you want and do not want.</a:t>
            </a:r>
          </a:p>
          <a:p>
            <a:pPr eaLnBrk="1" hangingPunct="1">
              <a:spcBef>
                <a:spcPct val="0"/>
              </a:spcBef>
            </a:pPr>
            <a:r>
              <a:rPr lang="en-US" altLang="en-US">
                <a:latin typeface="Arial" panose="020B0604020202020204" pitchFamily="34" charset="0"/>
              </a:rPr>
              <a:t>A living will, like a route marked on a map, indicates which direction you’d like to take at each fork in the road.  </a:t>
            </a:r>
          </a:p>
          <a:p>
            <a:pPr eaLnBrk="1" hangingPunct="1">
              <a:spcBef>
                <a:spcPct val="0"/>
              </a:spcBef>
            </a:pPr>
            <a:r>
              <a:rPr lang="en-US" altLang="en-US">
                <a:latin typeface="Arial" panose="020B0604020202020204" pitchFamily="34" charset="0"/>
              </a:rPr>
              <a:t>It’s your journey – and you decide which roads you want to take and when.</a:t>
            </a:r>
          </a:p>
        </p:txBody>
      </p:sp>
      <p:sp>
        <p:nvSpPr>
          <p:cNvPr id="28676" name="Slide Number Placeholder 3">
            <a:extLst>
              <a:ext uri="{FF2B5EF4-FFF2-40B4-BE49-F238E27FC236}">
                <a16:creationId xmlns:a16="http://schemas.microsoft.com/office/drawing/2014/main" id="{F57D6F8A-F20D-4C08-BD47-30E7CAC46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77C464-6CD3-4A03-9AE9-302F43D16AD7}" type="slidenum">
              <a:rPr lang="en-US" altLang="en-US"/>
              <a:pPr eaLnBrk="1" hangingPunct="1">
                <a:spcBef>
                  <a:spcPct val="0"/>
                </a:spcBef>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33F25B5-B204-40C4-BA2D-7F9D68C76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906D84A-3B06-4E1A-89FF-8F4E8CE14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Medical Power of Attorney can be used at anytime - Not only at the end of life! </a:t>
            </a:r>
          </a:p>
          <a:p>
            <a:pPr eaLnBrk="1" hangingPunct="1">
              <a:spcBef>
                <a:spcPct val="0"/>
              </a:spcBef>
            </a:pPr>
            <a:r>
              <a:rPr lang="en-US" altLang="en-US">
                <a:latin typeface="Arial" panose="020B0604020202020204" pitchFamily="34" charset="0"/>
              </a:rPr>
              <a:t>This is a legal form that states who you want to make decisions about medical care. </a:t>
            </a:r>
          </a:p>
          <a:p>
            <a:pPr eaLnBrk="1" hangingPunct="1">
              <a:spcBef>
                <a:spcPct val="0"/>
              </a:spcBef>
            </a:pPr>
            <a:r>
              <a:rPr lang="en-US" altLang="en-US">
                <a:latin typeface="Arial" panose="020B0604020202020204" pitchFamily="34" charset="0"/>
              </a:rPr>
              <a:t>The person is authorized to speak for you any time ONLY if you are unable to make your own medical decisions.</a:t>
            </a:r>
          </a:p>
          <a:p>
            <a:pPr eaLnBrk="1" hangingPunct="1">
              <a:spcBef>
                <a:spcPct val="0"/>
              </a:spcBef>
            </a:pPr>
            <a:r>
              <a:rPr lang="en-US" altLang="en-US">
                <a:latin typeface="Arial" panose="020B0604020202020204" pitchFamily="34" charset="0"/>
              </a:rPr>
              <a:t>In essence, this is your back up driver so that when unexpected road blocks appear along your health care journey, your back-up driver is able to choose a detour that is in keeping with your values, wishes and choices.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May also be called:</a:t>
            </a:r>
          </a:p>
          <a:p>
            <a:pPr lvl="1" eaLnBrk="1" hangingPunct="1">
              <a:spcBef>
                <a:spcPct val="0"/>
              </a:spcBef>
            </a:pPr>
            <a:r>
              <a:rPr lang="en-US" altLang="en-US">
                <a:latin typeface="Arial" panose="020B0604020202020204" pitchFamily="34" charset="0"/>
              </a:rPr>
              <a:t>"health care proxy or agent" </a:t>
            </a:r>
          </a:p>
          <a:p>
            <a:pPr lvl="1" eaLnBrk="1" hangingPunct="1">
              <a:spcBef>
                <a:spcPct val="0"/>
              </a:spcBef>
            </a:pPr>
            <a:r>
              <a:rPr lang="en-US" altLang="en-US">
                <a:latin typeface="Arial" panose="020B0604020202020204" pitchFamily="34" charset="0"/>
              </a:rPr>
              <a:t>“health care surrogate” </a:t>
            </a:r>
          </a:p>
          <a:p>
            <a:pPr lvl="1" eaLnBrk="1" hangingPunct="1">
              <a:spcBef>
                <a:spcPct val="0"/>
              </a:spcBef>
            </a:pPr>
            <a:r>
              <a:rPr lang="en-US" altLang="en-US">
                <a:latin typeface="Arial" panose="020B0604020202020204" pitchFamily="34" charset="0"/>
              </a:rPr>
              <a:t>"durable power of attorney for health care“</a:t>
            </a:r>
          </a:p>
          <a:p>
            <a:pPr eaLnBrk="1" hangingPunct="1">
              <a:spcBef>
                <a:spcPct val="0"/>
              </a:spcBef>
            </a:pPr>
            <a:r>
              <a:rPr lang="en-US" altLang="en-US">
                <a:latin typeface="Arial" panose="020B0604020202020204" pitchFamily="34" charset="0"/>
              </a:rPr>
              <a:t>Gives a much broader scope of decisions than the living will document.</a:t>
            </a:r>
          </a:p>
          <a:p>
            <a:pPr eaLnBrk="1" hangingPunct="1">
              <a:spcBef>
                <a:spcPct val="0"/>
              </a:spcBef>
            </a:pPr>
            <a:r>
              <a:rPr lang="en-US" altLang="en-US">
                <a:latin typeface="Arial" panose="020B0604020202020204" pitchFamily="34" charset="0"/>
              </a:rPr>
              <a:t>Complete both parts of your advance directives to protect your wishes for care at the end of life, or simply name your medical power of attorney to ensure the right person will speak on your behalf.</a:t>
            </a:r>
            <a:endParaRPr lang="en-US" altLang="en-US" b="1">
              <a:latin typeface="Arial" panose="020B0604020202020204" pitchFamily="34" charset="0"/>
            </a:endParaRPr>
          </a:p>
        </p:txBody>
      </p:sp>
      <p:sp>
        <p:nvSpPr>
          <p:cNvPr id="29700" name="Slide Number Placeholder 3">
            <a:extLst>
              <a:ext uri="{FF2B5EF4-FFF2-40B4-BE49-F238E27FC236}">
                <a16:creationId xmlns:a16="http://schemas.microsoft.com/office/drawing/2014/main" id="{6D5DE325-AEC9-4995-9EC9-A59A8EADEA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8CFD18-1B5D-401F-9EFC-7CFF6937D09B}" type="slidenum">
              <a:rPr lang="en-US" altLang="en-US"/>
              <a:pPr eaLnBrk="1" hangingPunct="1">
                <a:spcBef>
                  <a:spcPct val="0"/>
                </a:spcBef>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86A3BBC-B37C-4679-A565-AB4751608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622CCD0-A788-4796-BADE-862521D54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Advantages of advance directives are:</a:t>
            </a:r>
          </a:p>
          <a:p>
            <a:pPr eaLnBrk="1" hangingPunct="1">
              <a:spcBef>
                <a:spcPct val="0"/>
              </a:spcBef>
              <a:buFontTx/>
              <a:buChar char="•"/>
            </a:pPr>
            <a:r>
              <a:rPr lang="en-US" altLang="en-US">
                <a:latin typeface="Arial" panose="020B0604020202020204" pitchFamily="34" charset="0"/>
              </a:rPr>
              <a:t>You are in charge of making your own decisions</a:t>
            </a:r>
          </a:p>
          <a:p>
            <a:pPr eaLnBrk="1" hangingPunct="1">
              <a:spcBef>
                <a:spcPct val="0"/>
              </a:spcBef>
              <a:buFontTx/>
              <a:buChar char="•"/>
            </a:pPr>
            <a:r>
              <a:rPr lang="en-US" altLang="en-US">
                <a:latin typeface="Arial" panose="020B0604020202020204" pitchFamily="34" charset="0"/>
              </a:rPr>
              <a:t>Documents can be changed anytime</a:t>
            </a:r>
          </a:p>
          <a:p>
            <a:pPr eaLnBrk="1" hangingPunct="1">
              <a:spcBef>
                <a:spcPct val="0"/>
              </a:spcBef>
              <a:buFontTx/>
              <a:buChar char="•"/>
            </a:pPr>
            <a:r>
              <a:rPr lang="en-US" altLang="en-US">
                <a:latin typeface="Arial" panose="020B0604020202020204" pitchFamily="34" charset="0"/>
              </a:rPr>
              <a:t>You DO NOT need an attorney</a:t>
            </a:r>
          </a:p>
          <a:p>
            <a:pPr eaLnBrk="1" hangingPunct="1">
              <a:spcBef>
                <a:spcPct val="0"/>
              </a:spcBef>
              <a:buFontTx/>
              <a:buChar char="•"/>
            </a:pPr>
            <a:r>
              <a:rPr lang="en-US" altLang="en-US">
                <a:latin typeface="Arial" panose="020B0604020202020204" pitchFamily="34" charset="0"/>
              </a:rPr>
              <a:t>Documents can help you take initiative with family and doctor to express wishes</a:t>
            </a:r>
          </a:p>
          <a:p>
            <a:pPr eaLnBrk="1" hangingPunct="1">
              <a:spcBef>
                <a:spcPct val="0"/>
              </a:spcBef>
              <a:buFontTx/>
              <a:buChar char="•"/>
            </a:pPr>
            <a:r>
              <a:rPr lang="en-US" altLang="en-US">
                <a:latin typeface="Arial" panose="020B0604020202020204" pitchFamily="34" charset="0"/>
              </a:rPr>
              <a:t>Forms are available for FREE at www.caringinfo.org</a:t>
            </a:r>
          </a:p>
        </p:txBody>
      </p:sp>
      <p:sp>
        <p:nvSpPr>
          <p:cNvPr id="30724" name="Slide Number Placeholder 3">
            <a:extLst>
              <a:ext uri="{FF2B5EF4-FFF2-40B4-BE49-F238E27FC236}">
                <a16:creationId xmlns:a16="http://schemas.microsoft.com/office/drawing/2014/main" id="{2B807B5D-C259-4489-A0CA-052D498421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B68035-3CDD-4DE7-8642-964031E7A6F9}" type="slidenum">
              <a:rPr lang="en-US" altLang="en-US"/>
              <a:pPr eaLnBrk="1" hangingPunct="1">
                <a:spcBef>
                  <a:spcPct val="0"/>
                </a:spcBef>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E17A4D8-2E80-4A72-B09F-00A4BAE784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A8980EF-6500-4C0B-BA52-41B60D264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latin typeface="Arial" panose="020B0604020202020204" pitchFamily="34" charset="0"/>
              </a:rPr>
              <a:t>Messages here:  </a:t>
            </a:r>
          </a:p>
          <a:p>
            <a:pPr marL="228600" indent="-228600" eaLnBrk="1" hangingPunct="1">
              <a:spcBef>
                <a:spcPct val="0"/>
              </a:spcBef>
              <a:buFontTx/>
              <a:buAutoNum type="arabicPeriod"/>
            </a:pPr>
            <a:r>
              <a:rPr lang="en-US" altLang="en-US">
                <a:latin typeface="Arial" panose="020B0604020202020204" pitchFamily="34" charset="0"/>
              </a:rPr>
              <a:t>Discuss where to keep advance directives and not</a:t>
            </a:r>
          </a:p>
          <a:p>
            <a:pPr marL="228600" indent="-228600" eaLnBrk="1" hangingPunct="1">
              <a:spcBef>
                <a:spcPct val="0"/>
              </a:spcBef>
              <a:buFontTx/>
              <a:buAutoNum type="arabicPeriod"/>
            </a:pPr>
            <a:r>
              <a:rPr lang="en-US" altLang="en-US">
                <a:latin typeface="Arial" panose="020B0604020202020204" pitchFamily="34" charset="0"/>
              </a:rPr>
              <a:t>Make sure you give your health care agent a copy of your AD, plus family and doctor</a:t>
            </a:r>
          </a:p>
          <a:p>
            <a:pPr marL="228600" indent="-228600" eaLnBrk="1" hangingPunct="1">
              <a:spcBef>
                <a:spcPct val="0"/>
              </a:spcBef>
              <a:buFontTx/>
              <a:buAutoNum type="arabicPeriod"/>
            </a:pPr>
            <a:r>
              <a:rPr lang="en-US" altLang="en-US">
                <a:latin typeface="Arial" panose="020B0604020202020204" pitchFamily="34" charset="0"/>
              </a:rPr>
              <a:t>Always complete a medical power of attorney document, not just a living will!</a:t>
            </a:r>
          </a:p>
        </p:txBody>
      </p:sp>
      <p:sp>
        <p:nvSpPr>
          <p:cNvPr id="31748" name="Slide Number Placeholder 3">
            <a:extLst>
              <a:ext uri="{FF2B5EF4-FFF2-40B4-BE49-F238E27FC236}">
                <a16:creationId xmlns:a16="http://schemas.microsoft.com/office/drawing/2014/main" id="{D2B39157-2C84-48D7-976D-D25981F89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DEE0B8-4169-4999-9D30-3DB9FF299799}" type="slidenum">
              <a:rPr lang="en-US" altLang="en-US"/>
              <a:pPr eaLnBrk="1" hangingPunct="1">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AA0964E-7E36-46B2-B306-5A9A9A698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D251B01-E163-42E0-BDEC-B8D68E0CC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Describe definitions of each.</a:t>
            </a:r>
          </a:p>
          <a:p>
            <a:pPr eaLnBrk="1" hangingPunct="1">
              <a:spcBef>
                <a:spcPct val="0"/>
              </a:spcBef>
            </a:pPr>
            <a:r>
              <a:rPr lang="en-US" altLang="en-US">
                <a:latin typeface="Arial" panose="020B0604020202020204" pitchFamily="34" charset="0"/>
              </a:rPr>
              <a:t>Go to www.caringinfo.org, then ‘Advance Care Planning’, then ‘Glossary’ for definitions.</a:t>
            </a:r>
          </a:p>
        </p:txBody>
      </p:sp>
      <p:sp>
        <p:nvSpPr>
          <p:cNvPr id="32772" name="Slide Number Placeholder 3">
            <a:extLst>
              <a:ext uri="{FF2B5EF4-FFF2-40B4-BE49-F238E27FC236}">
                <a16:creationId xmlns:a16="http://schemas.microsoft.com/office/drawing/2014/main" id="{46F7FE95-B25D-47CF-9DBD-55B01914A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EB3D717-714A-4E38-9569-E402D8453802}" type="slidenum">
              <a:rPr lang="en-US" altLang="en-US"/>
              <a:pPr eaLnBrk="1" hangingPunct="1">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group of people smiling&#10;&#10;Description automatically generated with medium confidence">
            <a:extLst>
              <a:ext uri="{FF2B5EF4-FFF2-40B4-BE49-F238E27FC236}">
                <a16:creationId xmlns:a16="http://schemas.microsoft.com/office/drawing/2014/main" id="{07E07DC6-FE45-45DA-8CCD-03ACCC520ABF}"/>
              </a:ext>
            </a:extLst>
          </p:cNvPr>
          <p:cNvPicPr>
            <a:picLocks noChangeAspect="1"/>
          </p:cNvPicPr>
          <p:nvPr userDrawn="1"/>
        </p:nvPicPr>
        <p:blipFill>
          <a:blip r:embed="rId2"/>
          <a:stretch>
            <a:fillRect/>
          </a:stretch>
        </p:blipFill>
        <p:spPr>
          <a:xfrm>
            <a:off x="0" y="0"/>
            <a:ext cx="9144000" cy="6101754"/>
          </a:xfrm>
          <a:prstGeom prst="rect">
            <a:avLst/>
          </a:prstGeom>
        </p:spPr>
      </p:pic>
      <p:sp>
        <p:nvSpPr>
          <p:cNvPr id="2" name="Title 1">
            <a:extLst>
              <a:ext uri="{FF2B5EF4-FFF2-40B4-BE49-F238E27FC236}">
                <a16:creationId xmlns:a16="http://schemas.microsoft.com/office/drawing/2014/main" id="{5922F4DC-143F-E040-8C46-9F04376A802F}"/>
              </a:ext>
            </a:extLst>
          </p:cNvPr>
          <p:cNvSpPr>
            <a:spLocks noGrp="1"/>
          </p:cNvSpPr>
          <p:nvPr>
            <p:ph type="ctrTitle"/>
          </p:nvPr>
        </p:nvSpPr>
        <p:spPr>
          <a:xfrm>
            <a:off x="200942" y="1843741"/>
            <a:ext cx="3610146" cy="2387600"/>
          </a:xfrm>
        </p:spPr>
        <p:txBody>
          <a:bodyPr anchor="b">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1FE8021-B417-0544-B065-5D79044CA0AB}"/>
              </a:ext>
            </a:extLst>
          </p:cNvPr>
          <p:cNvSpPr>
            <a:spLocks noGrp="1"/>
          </p:cNvSpPr>
          <p:nvPr>
            <p:ph type="subTitle" idx="1"/>
          </p:nvPr>
        </p:nvSpPr>
        <p:spPr>
          <a:xfrm>
            <a:off x="200942" y="4306095"/>
            <a:ext cx="6858000" cy="1655762"/>
          </a:xfrm>
        </p:spPr>
        <p:txBody>
          <a:bodyPr>
            <a:normAutofit/>
          </a:bodyPr>
          <a:lstStyle>
            <a:lvl1pPr marL="0" indent="0" algn="l">
              <a:buNone/>
              <a:defRPr sz="1500" b="1">
                <a:solidFill>
                  <a:srgbClr val="5B677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7F5BAD18-3DA9-3542-B04D-CCBCA12418F1}"/>
              </a:ext>
            </a:extLst>
          </p:cNvPr>
          <p:cNvSpPr/>
          <p:nvPr userDrawn="1"/>
        </p:nvSpPr>
        <p:spPr>
          <a:xfrm>
            <a:off x="0" y="6075082"/>
            <a:ext cx="9144000" cy="782918"/>
          </a:xfrm>
          <a:prstGeom prst="rect">
            <a:avLst/>
          </a:prstGeom>
          <a:solidFill>
            <a:srgbClr val="819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3" name="Picture 22">
            <a:extLst>
              <a:ext uri="{FF2B5EF4-FFF2-40B4-BE49-F238E27FC236}">
                <a16:creationId xmlns:a16="http://schemas.microsoft.com/office/drawing/2014/main" id="{8270ECF6-9859-0E4E-BDFC-8EA13D71248A}"/>
              </a:ext>
            </a:extLst>
          </p:cNvPr>
          <p:cNvPicPr>
            <a:picLocks noChangeAspect="1"/>
          </p:cNvPicPr>
          <p:nvPr userDrawn="1"/>
        </p:nvPicPr>
        <p:blipFill>
          <a:blip r:embed="rId3"/>
          <a:stretch>
            <a:fillRect/>
          </a:stretch>
        </p:blipFill>
        <p:spPr>
          <a:xfrm>
            <a:off x="7494165" y="6334794"/>
            <a:ext cx="1021186" cy="324055"/>
          </a:xfrm>
          <a:prstGeom prst="rect">
            <a:avLst/>
          </a:prstGeom>
        </p:spPr>
      </p:pic>
    </p:spTree>
    <p:extLst>
      <p:ext uri="{BB962C8B-B14F-4D97-AF65-F5344CB8AC3E}">
        <p14:creationId xmlns:p14="http://schemas.microsoft.com/office/powerpoint/2010/main" val="81035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9" name="Picture 8" descr="A picture containing person, crowd&#10;&#10;Description automatically generated">
            <a:extLst>
              <a:ext uri="{FF2B5EF4-FFF2-40B4-BE49-F238E27FC236}">
                <a16:creationId xmlns:a16="http://schemas.microsoft.com/office/drawing/2014/main" id="{6ABC6AC5-AE28-476F-9B74-372D50000C02}"/>
              </a:ext>
            </a:extLst>
          </p:cNvPr>
          <p:cNvPicPr>
            <a:picLocks noChangeAspect="1"/>
          </p:cNvPicPr>
          <p:nvPr userDrawn="1"/>
        </p:nvPicPr>
        <p:blipFill>
          <a:blip r:embed="rId2"/>
          <a:stretch>
            <a:fillRect/>
          </a:stretch>
        </p:blipFill>
        <p:spPr>
          <a:xfrm>
            <a:off x="0" y="0"/>
            <a:ext cx="9144000" cy="6096000"/>
          </a:xfrm>
          <a:prstGeom prst="rect">
            <a:avLst/>
          </a:prstGeom>
        </p:spPr>
      </p:pic>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394450" y="3146033"/>
            <a:ext cx="5728259" cy="2161259"/>
          </a:xfrm>
        </p:spPr>
        <p:txBody>
          <a:bodyPr>
            <a:normAutofit/>
          </a:bodyPr>
          <a:lstStyle>
            <a:lvl1pPr>
              <a:defRPr sz="45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15964679"/>
      </p:ext>
    </p:extLst>
  </p:cSld>
  <p:clrMapOvr>
    <a:masterClrMapping/>
  </p:clrMapOvr>
  <p:extLst>
    <p:ext uri="{DCECCB84-F9BA-43D5-87BE-67443E8EF086}">
      <p15:sldGuideLst xmlns:p15="http://schemas.microsoft.com/office/powerpoint/2012/main">
        <p15:guide id="1" pos="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5397-F5A8-4974-B031-7D2B61313673}"/>
              </a:ext>
            </a:extLst>
          </p:cNvPr>
          <p:cNvSpPr>
            <a:spLocks noGrp="1"/>
          </p:cNvSpPr>
          <p:nvPr>
            <p:ph type="title"/>
          </p:nvPr>
        </p:nvSpPr>
        <p:spPr/>
        <p:txBody>
          <a:bodyPr/>
          <a:lstStyle>
            <a:lvl1pPr>
              <a:defRPr>
                <a:solidFill>
                  <a:srgbClr val="4F5F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278530-989F-4A09-AADC-DDC253D2EE64}"/>
              </a:ext>
            </a:extLst>
          </p:cNvPr>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8913942-34F3-484C-A4C0-7DA19405325F}"/>
              </a:ext>
            </a:extLst>
          </p:cNvPr>
          <p:cNvSpPr>
            <a:spLocks noGrp="1"/>
          </p:cNvSpPr>
          <p:nvPr>
            <p:ph type="dt" sz="half" idx="10"/>
          </p:nvPr>
        </p:nvSpPr>
        <p:spPr/>
        <p:txBody>
          <a:bodyPr/>
          <a:lstStyle/>
          <a:p>
            <a:fld id="{6598CB79-7053-45D5-9A94-563A2B7B8A6F}" type="datetimeFigureOut">
              <a:rPr lang="en-US" smtClean="0"/>
              <a:t>9/28/2021</a:t>
            </a:fld>
            <a:endParaRPr lang="en-US"/>
          </a:p>
        </p:txBody>
      </p:sp>
      <p:sp>
        <p:nvSpPr>
          <p:cNvPr id="5" name="Footer Placeholder 4">
            <a:extLst>
              <a:ext uri="{FF2B5EF4-FFF2-40B4-BE49-F238E27FC236}">
                <a16:creationId xmlns:a16="http://schemas.microsoft.com/office/drawing/2014/main" id="{90D63848-A234-4858-8702-59922E045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0D1AD-36DA-4DB0-B377-5FF3565AD763}"/>
              </a:ext>
            </a:extLst>
          </p:cNvPr>
          <p:cNvSpPr>
            <a:spLocks noGrp="1"/>
          </p:cNvSpPr>
          <p:nvPr>
            <p:ph type="sldNum" sz="quarter" idx="12"/>
          </p:nvPr>
        </p:nvSpPr>
        <p:spPr/>
        <p:txBody>
          <a:bodyPr/>
          <a:lstStyle/>
          <a:p>
            <a:fld id="{1F61BCC2-941B-49F4-81C2-E18D4A9C77A5}" type="slidenum">
              <a:rPr lang="en-US" smtClean="0"/>
              <a:t>‹#›</a:t>
            </a:fld>
            <a:endParaRPr lang="en-US"/>
          </a:p>
        </p:txBody>
      </p:sp>
    </p:spTree>
    <p:extLst>
      <p:ext uri="{BB962C8B-B14F-4D97-AF65-F5344CB8AC3E}">
        <p14:creationId xmlns:p14="http://schemas.microsoft.com/office/powerpoint/2010/main" val="171493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1419-E593-6949-8D89-317BFF506F6C}"/>
              </a:ext>
            </a:extLst>
          </p:cNvPr>
          <p:cNvSpPr>
            <a:spLocks noGrp="1"/>
          </p:cNvSpPr>
          <p:nvPr>
            <p:ph type="title"/>
          </p:nvPr>
        </p:nvSpPr>
        <p:spPr>
          <a:xfrm>
            <a:off x="361304" y="691034"/>
            <a:ext cx="2922399" cy="2819777"/>
          </a:xfrm>
        </p:spPr>
        <p:txBody>
          <a:bodyPr/>
          <a:lstStyle>
            <a:lvl1pPr>
              <a:defRPr>
                <a:solidFill>
                  <a:srgbClr val="8193C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FB56E3-41C1-3143-B3BD-F679DF53639D}"/>
              </a:ext>
            </a:extLst>
          </p:cNvPr>
          <p:cNvSpPr>
            <a:spLocks noGrp="1"/>
          </p:cNvSpPr>
          <p:nvPr>
            <p:ph idx="1"/>
          </p:nvPr>
        </p:nvSpPr>
        <p:spPr>
          <a:xfrm>
            <a:off x="3446436" y="1193370"/>
            <a:ext cx="5068915" cy="4703736"/>
          </a:xfrm>
        </p:spPr>
        <p:txBody>
          <a:bodyPr>
            <a:normAutofit/>
          </a:bodyPr>
          <a:lstStyle>
            <a:lvl1pPr marL="0" indent="0">
              <a:buFontTx/>
              <a:buNone/>
              <a:defRPr sz="1200">
                <a:solidFill>
                  <a:srgbClr val="5B6770"/>
                </a:solidFill>
                <a:latin typeface="Arial" panose="020B0604020202020204" pitchFamily="34" charset="0"/>
                <a:cs typeface="Arial" panose="020B0604020202020204" pitchFamily="34" charset="0"/>
              </a:defRPr>
            </a:lvl1pPr>
            <a:lvl2pPr marL="342900" indent="0">
              <a:buFontTx/>
              <a:buNone/>
              <a:defRPr sz="1350">
                <a:latin typeface="Arial" panose="020B0604020202020204" pitchFamily="34" charset="0"/>
                <a:cs typeface="Arial" panose="020B0604020202020204" pitchFamily="34" charset="0"/>
              </a:defRPr>
            </a:lvl2pPr>
            <a:lvl3pPr marL="685800" indent="0">
              <a:buFontTx/>
              <a:buNone/>
              <a:defRPr sz="1350">
                <a:latin typeface="Arial" panose="020B0604020202020204" pitchFamily="34" charset="0"/>
                <a:cs typeface="Arial" panose="020B0604020202020204" pitchFamily="34" charset="0"/>
              </a:defRPr>
            </a:lvl3pPr>
            <a:lvl4pPr marL="1028700" indent="0">
              <a:buFontTx/>
              <a:buNone/>
              <a:defRPr sz="1350">
                <a:latin typeface="Arial" panose="020B0604020202020204" pitchFamily="34" charset="0"/>
                <a:cs typeface="Arial" panose="020B0604020202020204" pitchFamily="34" charset="0"/>
              </a:defRPr>
            </a:lvl4pPr>
            <a:lvl5pPr marL="1371600" indent="0">
              <a:buFontTx/>
              <a:buNone/>
              <a:defRPr sz="135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E0DE5C87-020A-4643-9BFA-76E693EE630B}"/>
              </a:ext>
            </a:extLst>
          </p:cNvPr>
          <p:cNvSpPr>
            <a:spLocks noGrp="1"/>
          </p:cNvSpPr>
          <p:nvPr>
            <p:ph idx="13"/>
          </p:nvPr>
        </p:nvSpPr>
        <p:spPr>
          <a:xfrm>
            <a:off x="361304" y="3587860"/>
            <a:ext cx="2922400" cy="1898541"/>
          </a:xfrm>
        </p:spPr>
        <p:txBody>
          <a:bodyPr>
            <a:normAutofit/>
          </a:bodyPr>
          <a:lstStyle>
            <a:lvl1pPr marL="0" indent="0">
              <a:buFontTx/>
              <a:buNone/>
              <a:defRPr sz="1350" b="1">
                <a:solidFill>
                  <a:srgbClr val="5B6770"/>
                </a:solidFill>
                <a:latin typeface="Arial" panose="020B0604020202020204" pitchFamily="34" charset="0"/>
                <a:cs typeface="Arial" panose="020B0604020202020204" pitchFamily="34" charset="0"/>
              </a:defRPr>
            </a:lvl1pPr>
            <a:lvl2pPr marL="342900" indent="0">
              <a:buFontTx/>
              <a:buNone/>
              <a:defRPr sz="1350">
                <a:latin typeface="Arial" panose="020B0604020202020204" pitchFamily="34" charset="0"/>
                <a:cs typeface="Arial" panose="020B0604020202020204" pitchFamily="34" charset="0"/>
              </a:defRPr>
            </a:lvl2pPr>
            <a:lvl3pPr marL="685800" indent="0">
              <a:buFontTx/>
              <a:buNone/>
              <a:defRPr sz="1350">
                <a:latin typeface="Arial" panose="020B0604020202020204" pitchFamily="34" charset="0"/>
                <a:cs typeface="Arial" panose="020B0604020202020204" pitchFamily="34" charset="0"/>
              </a:defRPr>
            </a:lvl3pPr>
            <a:lvl4pPr marL="1028700" indent="0">
              <a:buFontTx/>
              <a:buNone/>
              <a:defRPr sz="1350">
                <a:latin typeface="Arial" panose="020B0604020202020204" pitchFamily="34" charset="0"/>
                <a:cs typeface="Arial" panose="020B0604020202020204" pitchFamily="34" charset="0"/>
              </a:defRPr>
            </a:lvl4pPr>
            <a:lvl5pPr marL="1371600" indent="0">
              <a:buFontTx/>
              <a:buNone/>
              <a:defRPr sz="135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14405898"/>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FC95E4-C2F7-A54E-849C-446A0DDA0713}"/>
              </a:ext>
            </a:extLst>
          </p:cNvPr>
          <p:cNvSpPr/>
          <p:nvPr userDrawn="1"/>
        </p:nvSpPr>
        <p:spPr>
          <a:xfrm>
            <a:off x="0" y="1"/>
            <a:ext cx="9144000" cy="6300061"/>
          </a:xfrm>
          <a:prstGeom prst="rect">
            <a:avLst/>
          </a:prstGeom>
          <a:solidFill>
            <a:srgbClr val="819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32FAF7E-0937-E149-B692-84FDC252A5F2}"/>
              </a:ext>
            </a:extLst>
          </p:cNvPr>
          <p:cNvPicPr>
            <a:picLocks noChangeAspect="1"/>
          </p:cNvPicPr>
          <p:nvPr userDrawn="1"/>
        </p:nvPicPr>
        <p:blipFill rotWithShape="1">
          <a:blip r:embed="rId2">
            <a:alphaModFix amt="8000"/>
          </a:blip>
          <a:srcRect t="27966" r="6575" b="3733"/>
          <a:stretch/>
        </p:blipFill>
        <p:spPr>
          <a:xfrm>
            <a:off x="2108559" y="0"/>
            <a:ext cx="7035441" cy="6858000"/>
          </a:xfrm>
          <a:prstGeom prst="rect">
            <a:avLst/>
          </a:prstGeom>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447684" y="1709739"/>
            <a:ext cx="7169727" cy="2852737"/>
          </a:xfrm>
        </p:spPr>
        <p:txBody>
          <a:bodyPr anchor="b">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447684" y="4589464"/>
            <a:ext cx="7169727" cy="1500187"/>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453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FC95E4-C2F7-A54E-849C-446A0DDA0713}"/>
              </a:ext>
            </a:extLst>
          </p:cNvPr>
          <p:cNvSpPr/>
          <p:nvPr userDrawn="1"/>
        </p:nvSpPr>
        <p:spPr>
          <a:xfrm>
            <a:off x="0" y="0"/>
            <a:ext cx="9144000" cy="6858000"/>
          </a:xfrm>
          <a:prstGeom prst="rect">
            <a:avLst/>
          </a:prstGeom>
          <a:solidFill>
            <a:srgbClr val="33B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32FAF7E-0937-E149-B692-84FDC252A5F2}"/>
              </a:ext>
            </a:extLst>
          </p:cNvPr>
          <p:cNvPicPr>
            <a:picLocks noChangeAspect="1"/>
          </p:cNvPicPr>
          <p:nvPr userDrawn="1"/>
        </p:nvPicPr>
        <p:blipFill rotWithShape="1">
          <a:blip r:embed="rId2">
            <a:alphaModFix amt="8000"/>
          </a:blip>
          <a:srcRect t="27966" r="6575" b="3733"/>
          <a:stretch/>
        </p:blipFill>
        <p:spPr>
          <a:xfrm>
            <a:off x="2108559" y="0"/>
            <a:ext cx="7035441" cy="6858000"/>
          </a:xfrm>
          <a:prstGeom prst="rect">
            <a:avLst/>
          </a:prstGeom>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447684" y="1709739"/>
            <a:ext cx="7169727" cy="2852737"/>
          </a:xfrm>
        </p:spPr>
        <p:txBody>
          <a:bodyPr anchor="b">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447684" y="4589464"/>
            <a:ext cx="7169727" cy="1500187"/>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9222EF49-F720-5A4E-85A8-29EF43C7150E}"/>
              </a:ext>
            </a:extLst>
          </p:cNvPr>
          <p:cNvPicPr>
            <a:picLocks noChangeAspect="1"/>
          </p:cNvPicPr>
          <p:nvPr userDrawn="1"/>
        </p:nvPicPr>
        <p:blipFill>
          <a:blip r:embed="rId3"/>
          <a:stretch>
            <a:fillRect/>
          </a:stretch>
        </p:blipFill>
        <p:spPr>
          <a:xfrm>
            <a:off x="7494165" y="6334794"/>
            <a:ext cx="1021186" cy="324055"/>
          </a:xfrm>
          <a:prstGeom prst="rect">
            <a:avLst/>
          </a:prstGeom>
        </p:spPr>
      </p:pic>
    </p:spTree>
    <p:extLst>
      <p:ext uri="{BB962C8B-B14F-4D97-AF65-F5344CB8AC3E}">
        <p14:creationId xmlns:p14="http://schemas.microsoft.com/office/powerpoint/2010/main" val="178083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FC95E4-C2F7-A54E-849C-446A0DDA0713}"/>
              </a:ext>
            </a:extLst>
          </p:cNvPr>
          <p:cNvSpPr/>
          <p:nvPr userDrawn="1"/>
        </p:nvSpPr>
        <p:spPr>
          <a:xfrm>
            <a:off x="0" y="0"/>
            <a:ext cx="9144000" cy="6858000"/>
          </a:xfrm>
          <a:prstGeom prst="rect">
            <a:avLst/>
          </a:prstGeom>
          <a:solidFill>
            <a:srgbClr val="F0B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32FAF7E-0937-E149-B692-84FDC252A5F2}"/>
              </a:ext>
            </a:extLst>
          </p:cNvPr>
          <p:cNvPicPr>
            <a:picLocks noChangeAspect="1"/>
          </p:cNvPicPr>
          <p:nvPr userDrawn="1"/>
        </p:nvPicPr>
        <p:blipFill rotWithShape="1">
          <a:blip r:embed="rId2">
            <a:alphaModFix amt="8000"/>
          </a:blip>
          <a:srcRect t="27966" r="6575" b="3733"/>
          <a:stretch/>
        </p:blipFill>
        <p:spPr>
          <a:xfrm>
            <a:off x="2108559" y="0"/>
            <a:ext cx="7035441" cy="6858000"/>
          </a:xfrm>
          <a:prstGeom prst="rect">
            <a:avLst/>
          </a:prstGeom>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447684" y="1709739"/>
            <a:ext cx="7169727" cy="2852737"/>
          </a:xfrm>
        </p:spPr>
        <p:txBody>
          <a:bodyPr anchor="b">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447684" y="4589464"/>
            <a:ext cx="7169727" cy="1500187"/>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F69B0491-8525-644A-B508-1E86AF425761}"/>
              </a:ext>
            </a:extLst>
          </p:cNvPr>
          <p:cNvPicPr>
            <a:picLocks noChangeAspect="1"/>
          </p:cNvPicPr>
          <p:nvPr userDrawn="1"/>
        </p:nvPicPr>
        <p:blipFill>
          <a:blip r:embed="rId3"/>
          <a:stretch>
            <a:fillRect/>
          </a:stretch>
        </p:blipFill>
        <p:spPr>
          <a:xfrm>
            <a:off x="7494165" y="6334794"/>
            <a:ext cx="1021186" cy="324055"/>
          </a:xfrm>
          <a:prstGeom prst="rect">
            <a:avLst/>
          </a:prstGeom>
        </p:spPr>
      </p:pic>
    </p:spTree>
    <p:extLst>
      <p:ext uri="{BB962C8B-B14F-4D97-AF65-F5344CB8AC3E}">
        <p14:creationId xmlns:p14="http://schemas.microsoft.com/office/powerpoint/2010/main" val="64836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1912-16BC-FB4D-9276-1A6BFECA0DCE}"/>
              </a:ext>
            </a:extLst>
          </p:cNvPr>
          <p:cNvSpPr>
            <a:spLocks noGrp="1"/>
          </p:cNvSpPr>
          <p:nvPr>
            <p:ph type="title"/>
          </p:nvPr>
        </p:nvSpPr>
        <p:spPr>
          <a:xfrm>
            <a:off x="410066" y="475177"/>
            <a:ext cx="8112354" cy="703176"/>
          </a:xfrm>
        </p:spPr>
        <p:txBody>
          <a:bodyPr>
            <a:normAutofit/>
          </a:bodyPr>
          <a:lstStyle>
            <a:lvl1pPr>
              <a:defRPr sz="2400">
                <a:solidFill>
                  <a:srgbClr val="8193C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726857-BC12-7442-946D-66B2FB55BE6F}"/>
              </a:ext>
            </a:extLst>
          </p:cNvPr>
          <p:cNvSpPr>
            <a:spLocks noGrp="1"/>
          </p:cNvSpPr>
          <p:nvPr>
            <p:ph sz="half" idx="1"/>
          </p:nvPr>
        </p:nvSpPr>
        <p:spPr>
          <a:xfrm>
            <a:off x="417137" y="2196450"/>
            <a:ext cx="3888557" cy="3667027"/>
          </a:xfrm>
        </p:spPr>
        <p:txBody>
          <a:bodyPr>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342900" indent="0">
              <a:buNone/>
              <a:defRPr sz="1200">
                <a:solidFill>
                  <a:srgbClr val="5B6770"/>
                </a:solidFill>
                <a:latin typeface="Arial" panose="020B0604020202020204" pitchFamily="34" charset="0"/>
                <a:cs typeface="Arial" panose="020B0604020202020204" pitchFamily="34" charset="0"/>
              </a:defRPr>
            </a:lvl2pPr>
            <a:lvl3pPr marL="685800" indent="0">
              <a:buNone/>
              <a:defRPr sz="1200">
                <a:solidFill>
                  <a:srgbClr val="5B6770"/>
                </a:solidFill>
                <a:latin typeface="Arial" panose="020B0604020202020204" pitchFamily="34" charset="0"/>
                <a:cs typeface="Arial" panose="020B0604020202020204" pitchFamily="34" charset="0"/>
              </a:defRPr>
            </a:lvl3pPr>
            <a:lvl4pPr marL="1028700" indent="0">
              <a:buNone/>
              <a:defRPr sz="1200">
                <a:solidFill>
                  <a:srgbClr val="5B6770"/>
                </a:solidFill>
                <a:latin typeface="Arial" panose="020B0604020202020204" pitchFamily="34" charset="0"/>
                <a:cs typeface="Arial" panose="020B0604020202020204" pitchFamily="34" charset="0"/>
              </a:defRPr>
            </a:lvl4pPr>
            <a:lvl5pPr marL="1371600" indent="0">
              <a:buNone/>
              <a:defRPr sz="12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70E6391-8BB5-DD40-AFCE-BB5E4253EDE2}"/>
              </a:ext>
            </a:extLst>
          </p:cNvPr>
          <p:cNvSpPr>
            <a:spLocks noGrp="1"/>
          </p:cNvSpPr>
          <p:nvPr>
            <p:ph sz="half" idx="2"/>
          </p:nvPr>
        </p:nvSpPr>
        <p:spPr>
          <a:xfrm>
            <a:off x="4396426" y="2196450"/>
            <a:ext cx="4118924" cy="3667027"/>
          </a:xfrm>
        </p:spPr>
        <p:txBody>
          <a:bodyPr>
            <a:normAutofit/>
          </a:bodyPr>
          <a:lstStyle>
            <a:lvl1pPr marL="0" indent="0">
              <a:buFontTx/>
              <a:buNone/>
              <a:defRPr sz="1200">
                <a:solidFill>
                  <a:srgbClr val="5B6770"/>
                </a:solidFill>
                <a:latin typeface="Arial" panose="020B0604020202020204" pitchFamily="34" charset="0"/>
                <a:cs typeface="Arial" panose="020B0604020202020204" pitchFamily="34" charset="0"/>
              </a:defRPr>
            </a:lvl1pPr>
            <a:lvl2pPr marL="342900" indent="0">
              <a:buFontTx/>
              <a:buNone/>
              <a:defRPr sz="1200">
                <a:solidFill>
                  <a:srgbClr val="5B6770"/>
                </a:solidFill>
                <a:latin typeface="Arial" panose="020B0604020202020204" pitchFamily="34" charset="0"/>
                <a:cs typeface="Arial" panose="020B0604020202020204" pitchFamily="34" charset="0"/>
              </a:defRPr>
            </a:lvl2pPr>
            <a:lvl3pPr marL="685800" indent="0">
              <a:buFontTx/>
              <a:buNone/>
              <a:defRPr sz="1200">
                <a:solidFill>
                  <a:srgbClr val="5B6770"/>
                </a:solidFill>
                <a:latin typeface="Arial" panose="020B0604020202020204" pitchFamily="34" charset="0"/>
                <a:cs typeface="Arial" panose="020B0604020202020204" pitchFamily="34" charset="0"/>
              </a:defRPr>
            </a:lvl3pPr>
            <a:lvl4pPr marL="1028700" indent="0">
              <a:buFontTx/>
              <a:buNone/>
              <a:defRPr sz="1200">
                <a:solidFill>
                  <a:srgbClr val="5B6770"/>
                </a:solidFill>
                <a:latin typeface="Arial" panose="020B0604020202020204" pitchFamily="34" charset="0"/>
                <a:cs typeface="Arial" panose="020B0604020202020204" pitchFamily="34" charset="0"/>
              </a:defRPr>
            </a:lvl4pPr>
            <a:lvl5pPr marL="1371600" indent="0">
              <a:buFontTx/>
              <a:buNone/>
              <a:defRPr sz="12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56E4B179-C6AC-5043-A408-BC618454A37B}"/>
              </a:ext>
            </a:extLst>
          </p:cNvPr>
          <p:cNvCxnSpPr/>
          <p:nvPr userDrawn="1"/>
        </p:nvCxnSpPr>
        <p:spPr>
          <a:xfrm>
            <a:off x="485775" y="1517933"/>
            <a:ext cx="8029575" cy="0"/>
          </a:xfrm>
          <a:prstGeom prst="line">
            <a:avLst/>
          </a:prstGeom>
          <a:ln>
            <a:solidFill>
              <a:srgbClr val="8193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99078"/>
      </p:ext>
    </p:extLst>
  </p:cSld>
  <p:clrMapOvr>
    <a:masterClrMapping/>
  </p:clrMapOvr>
  <p:extLst>
    <p:ext uri="{DCECCB84-F9BA-43D5-87BE-67443E8EF086}">
      <p15:sldGuideLst xmlns:p15="http://schemas.microsoft.com/office/powerpoint/2012/main">
        <p15:guide id="1" pos="4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14990C-8F10-5544-AF46-914302DE2F77}"/>
              </a:ext>
            </a:extLst>
          </p:cNvPr>
          <p:cNvSpPr>
            <a:spLocks noGrp="1"/>
          </p:cNvSpPr>
          <p:nvPr>
            <p:ph type="body" idx="1"/>
          </p:nvPr>
        </p:nvSpPr>
        <p:spPr>
          <a:xfrm>
            <a:off x="453089" y="1681163"/>
            <a:ext cx="3868340" cy="823912"/>
          </a:xfrm>
        </p:spPr>
        <p:txBody>
          <a:bodyPr anchor="b">
            <a:normAutofit/>
          </a:bodyPr>
          <a:lstStyle>
            <a:lvl1pPr marL="0" indent="0">
              <a:buNone/>
              <a:defRPr sz="1500" b="1">
                <a:solidFill>
                  <a:srgbClr val="4F5FAB"/>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DFA2B-08B0-634D-AF4C-96A4ADADF041}"/>
              </a:ext>
            </a:extLst>
          </p:cNvPr>
          <p:cNvSpPr>
            <a:spLocks noGrp="1"/>
          </p:cNvSpPr>
          <p:nvPr>
            <p:ph sz="half" idx="2"/>
          </p:nvPr>
        </p:nvSpPr>
        <p:spPr>
          <a:xfrm>
            <a:off x="453089" y="2505075"/>
            <a:ext cx="3868340" cy="3684588"/>
          </a:xfrm>
        </p:spPr>
        <p:txBody>
          <a:bodyPr>
            <a:normAutofit/>
          </a:bodyPr>
          <a:lstStyle>
            <a:lvl1pPr>
              <a:defRPr sz="1200">
                <a:solidFill>
                  <a:srgbClr val="5B6770"/>
                </a:solidFill>
                <a:latin typeface="Arial" panose="020B0604020202020204" pitchFamily="34" charset="0"/>
                <a:cs typeface="Arial" panose="020B0604020202020204" pitchFamily="34" charset="0"/>
              </a:defRPr>
            </a:lvl1pPr>
            <a:lvl2pPr>
              <a:defRPr sz="1200">
                <a:solidFill>
                  <a:srgbClr val="5B6770"/>
                </a:solidFill>
                <a:latin typeface="Arial" panose="020B0604020202020204" pitchFamily="34" charset="0"/>
                <a:cs typeface="Arial" panose="020B0604020202020204" pitchFamily="34" charset="0"/>
              </a:defRPr>
            </a:lvl2pPr>
            <a:lvl3pPr>
              <a:defRPr sz="1200">
                <a:solidFill>
                  <a:srgbClr val="5B6770"/>
                </a:solidFill>
                <a:latin typeface="Arial" panose="020B0604020202020204" pitchFamily="34" charset="0"/>
                <a:cs typeface="Arial" panose="020B0604020202020204" pitchFamily="34" charset="0"/>
              </a:defRPr>
            </a:lvl3pPr>
            <a:lvl4pPr>
              <a:defRPr sz="1200">
                <a:solidFill>
                  <a:srgbClr val="5B6770"/>
                </a:solidFill>
                <a:latin typeface="Arial" panose="020B0604020202020204" pitchFamily="34" charset="0"/>
                <a:cs typeface="Arial" panose="020B0604020202020204" pitchFamily="34" charset="0"/>
              </a:defRPr>
            </a:lvl4pPr>
            <a:lvl5pPr>
              <a:defRPr sz="12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828449AB-4BE4-6F42-9E12-946B8FDE1B9A}"/>
              </a:ext>
            </a:extLst>
          </p:cNvPr>
          <p:cNvSpPr>
            <a:spLocks noGrp="1"/>
          </p:cNvSpPr>
          <p:nvPr>
            <p:ph type="title"/>
          </p:nvPr>
        </p:nvSpPr>
        <p:spPr>
          <a:xfrm>
            <a:off x="410066" y="475177"/>
            <a:ext cx="8112354" cy="703176"/>
          </a:xfrm>
        </p:spPr>
        <p:txBody>
          <a:bodyPr>
            <a:normAutofit/>
          </a:bodyPr>
          <a:lstStyle>
            <a:lvl1pPr>
              <a:defRPr sz="2400">
                <a:solidFill>
                  <a:srgbClr val="8193C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3C439AA9-3DE5-CF4F-8743-0F06BB531B98}"/>
              </a:ext>
            </a:extLst>
          </p:cNvPr>
          <p:cNvCxnSpPr/>
          <p:nvPr userDrawn="1"/>
        </p:nvCxnSpPr>
        <p:spPr>
          <a:xfrm>
            <a:off x="485775" y="1517933"/>
            <a:ext cx="8029575" cy="0"/>
          </a:xfrm>
          <a:prstGeom prst="line">
            <a:avLst/>
          </a:prstGeom>
          <a:ln>
            <a:solidFill>
              <a:srgbClr val="8193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68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3" name="Picture 12" descr="A picture containing computer&#10;&#10;Description automatically generated">
            <a:extLst>
              <a:ext uri="{FF2B5EF4-FFF2-40B4-BE49-F238E27FC236}">
                <a16:creationId xmlns:a16="http://schemas.microsoft.com/office/drawing/2014/main" id="{69845BED-73E3-4C4D-A755-857BFCFF84EC}"/>
              </a:ext>
            </a:extLst>
          </p:cNvPr>
          <p:cNvPicPr>
            <a:picLocks noChangeAspect="1"/>
          </p:cNvPicPr>
          <p:nvPr userDrawn="1"/>
        </p:nvPicPr>
        <p:blipFill rotWithShape="1">
          <a:blip r:embed="rId2"/>
          <a:srcRect l="-26806" t="-16123" r="-16759" b="-9634"/>
          <a:stretch/>
        </p:blipFill>
        <p:spPr>
          <a:xfrm>
            <a:off x="-2481943" y="-949202"/>
            <a:ext cx="13180423" cy="7589520"/>
          </a:xfrm>
          <a:prstGeom prst="rect">
            <a:avLst/>
          </a:prstGeom>
        </p:spPr>
      </p:pic>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394450" y="3146033"/>
            <a:ext cx="5728259" cy="2161259"/>
          </a:xfrm>
        </p:spPr>
        <p:txBody>
          <a:bodyPr>
            <a:normAutofit/>
          </a:bodyPr>
          <a:lstStyle>
            <a:lvl1pPr>
              <a:defRPr sz="45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61088332"/>
      </p:ext>
    </p:extLst>
  </p:cSld>
  <p:clrMapOvr>
    <a:masterClrMapping/>
  </p:clrMapOvr>
  <p:extLst>
    <p:ext uri="{DCECCB84-F9BA-43D5-87BE-67443E8EF086}">
      <p15:sldGuideLst xmlns:p15="http://schemas.microsoft.com/office/powerpoint/2012/main">
        <p15:guide id="1" pos="4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11" name="Picture 10" descr="A picture containing person&#10;&#10;Description automatically generated">
            <a:extLst>
              <a:ext uri="{FF2B5EF4-FFF2-40B4-BE49-F238E27FC236}">
                <a16:creationId xmlns:a16="http://schemas.microsoft.com/office/drawing/2014/main" id="{85837834-E54F-4A9B-A980-225EFA3E3518}"/>
              </a:ext>
            </a:extLst>
          </p:cNvPr>
          <p:cNvPicPr>
            <a:picLocks noChangeAspect="1"/>
          </p:cNvPicPr>
          <p:nvPr userDrawn="1"/>
        </p:nvPicPr>
        <p:blipFill>
          <a:blip r:embed="rId2"/>
          <a:stretch>
            <a:fillRect/>
          </a:stretch>
        </p:blipFill>
        <p:spPr>
          <a:xfrm>
            <a:off x="26174" y="0"/>
            <a:ext cx="9117825" cy="6078550"/>
          </a:xfrm>
          <a:prstGeom prst="rect">
            <a:avLst/>
          </a:prstGeom>
        </p:spPr>
      </p:pic>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394450" y="3146033"/>
            <a:ext cx="5728259" cy="2161259"/>
          </a:xfrm>
        </p:spPr>
        <p:txBody>
          <a:bodyPr>
            <a:normAutofit/>
          </a:bodyPr>
          <a:lstStyle>
            <a:lvl1pPr>
              <a:defRPr sz="45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93612974"/>
      </p:ext>
    </p:extLst>
  </p:cSld>
  <p:clrMapOvr>
    <a:masterClrMapping/>
  </p:clrMapOvr>
  <p:extLst>
    <p:ext uri="{DCECCB84-F9BA-43D5-87BE-67443E8EF086}">
      <p15:sldGuideLst xmlns:p15="http://schemas.microsoft.com/office/powerpoint/2012/main">
        <p15:guide id="1" pos="4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7C123-5C2C-5E48-A97D-722C2FECA75C}"/>
              </a:ext>
            </a:extLst>
          </p:cNvPr>
          <p:cNvSpPr>
            <a:spLocks noGrp="1"/>
          </p:cNvSpPr>
          <p:nvPr>
            <p:ph type="title"/>
          </p:nvPr>
        </p:nvSpPr>
        <p:spPr>
          <a:xfrm>
            <a:off x="341268" y="1227273"/>
            <a:ext cx="3446961" cy="24499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03A29-F2D7-CF44-9E1A-5D65DCA82ABD}"/>
              </a:ext>
            </a:extLst>
          </p:cNvPr>
          <p:cNvSpPr>
            <a:spLocks noGrp="1"/>
          </p:cNvSpPr>
          <p:nvPr>
            <p:ph type="body" idx="1"/>
          </p:nvPr>
        </p:nvSpPr>
        <p:spPr>
          <a:xfrm>
            <a:off x="4284616" y="689155"/>
            <a:ext cx="4518116" cy="51867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39F9681-136C-7E4D-8AAD-24F2BB807D9F}"/>
              </a:ext>
            </a:extLst>
          </p:cNvPr>
          <p:cNvSpPr/>
          <p:nvPr/>
        </p:nvSpPr>
        <p:spPr>
          <a:xfrm>
            <a:off x="0" y="6075082"/>
            <a:ext cx="9144000" cy="782918"/>
          </a:xfrm>
          <a:prstGeom prst="rect">
            <a:avLst/>
          </a:prstGeom>
          <a:solidFill>
            <a:srgbClr val="819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97297715-1896-AC47-B0FE-AC1AA8C475E5}"/>
              </a:ext>
            </a:extLst>
          </p:cNvPr>
          <p:cNvPicPr>
            <a:picLocks noChangeAspect="1"/>
          </p:cNvPicPr>
          <p:nvPr/>
        </p:nvPicPr>
        <p:blipFill>
          <a:blip r:embed="rId13"/>
          <a:stretch>
            <a:fillRect/>
          </a:stretch>
        </p:blipFill>
        <p:spPr>
          <a:xfrm>
            <a:off x="7494165" y="6334794"/>
            <a:ext cx="1021186" cy="324055"/>
          </a:xfrm>
          <a:prstGeom prst="rect">
            <a:avLst/>
          </a:prstGeom>
        </p:spPr>
      </p:pic>
    </p:spTree>
    <p:extLst>
      <p:ext uri="{BB962C8B-B14F-4D97-AF65-F5344CB8AC3E}">
        <p14:creationId xmlns:p14="http://schemas.microsoft.com/office/powerpoint/2010/main" val="13714723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5" r:id="rId9"/>
    <p:sldLayoutId id="2147483696" r:id="rId10"/>
    <p:sldLayoutId id="214748369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AEA5556-BC19-4DD4-9BCB-3A193A4310CF}"/>
              </a:ext>
            </a:extLst>
          </p:cNvPr>
          <p:cNvSpPr>
            <a:spLocks noGrp="1"/>
          </p:cNvSpPr>
          <p:nvPr>
            <p:ph type="title"/>
          </p:nvPr>
        </p:nvSpPr>
        <p:spPr>
          <a:xfrm>
            <a:off x="341268" y="798648"/>
            <a:ext cx="7745457" cy="1901690"/>
          </a:xfrm>
        </p:spPr>
        <p:txBody>
          <a:bodyPr>
            <a:normAutofit fontScale="90000"/>
          </a:bodyPr>
          <a:lstStyle/>
          <a:p>
            <a:pPr eaLnBrk="1" hangingPunct="1"/>
            <a:r>
              <a:rPr lang="en-US" altLang="en-US" dirty="0">
                <a:ea typeface="ヒラギノ角ゴ Pro W3" pitchFamily="1" charset="-128"/>
              </a:rPr>
              <a:t>PowerPoint Presentation Template </a:t>
            </a:r>
            <a:br>
              <a:rPr lang="en-US" altLang="en-US" dirty="0">
                <a:ea typeface="ヒラギノ角ゴ Pro W3" pitchFamily="1" charset="-128"/>
              </a:rPr>
            </a:br>
            <a:br>
              <a:rPr lang="en-US" altLang="en-US" dirty="0">
                <a:ea typeface="ヒラギノ角ゴ Pro W3" pitchFamily="1" charset="-128"/>
              </a:rPr>
            </a:br>
            <a:r>
              <a:rPr lang="en-US" altLang="en-US" dirty="0">
                <a:ea typeface="ヒラギノ角ゴ Pro W3" pitchFamily="1" charset="-128"/>
              </a:rPr>
              <a:t>Planning Ahead:</a:t>
            </a:r>
            <a:br>
              <a:rPr lang="en-US" altLang="en-US" dirty="0">
                <a:ea typeface="ヒラギノ角ゴ Pro W3" pitchFamily="1" charset="-128"/>
              </a:rPr>
            </a:br>
            <a:r>
              <a:rPr lang="en-US" altLang="en-US" dirty="0">
                <a:ea typeface="ヒラギノ角ゴ Pro W3" pitchFamily="1" charset="-128"/>
              </a:rPr>
              <a:t>Advance Care Planning</a:t>
            </a:r>
            <a:br>
              <a:rPr lang="en-US" altLang="en-US" dirty="0">
                <a:ea typeface="ヒラギノ角ゴ Pro W3" pitchFamily="1" charset="-128"/>
              </a:rPr>
            </a:br>
            <a:r>
              <a:rPr lang="en-US" altLang="en-US" dirty="0">
                <a:ea typeface="ヒラギノ角ゴ Pro W3" pitchFamily="1" charset="-128"/>
              </a:rPr>
              <a:t>and End-of-Life Decisions</a:t>
            </a:r>
            <a:br>
              <a:rPr lang="en-US" altLang="en-US" dirty="0">
                <a:ea typeface="ヒラギノ角ゴ Pro W3" pitchFamily="1" charset="-128"/>
              </a:rPr>
            </a:br>
            <a:endParaRPr lang="en-US" altLang="en-US" dirty="0">
              <a:ea typeface="ヒラギノ角ゴ Pro W3" pitchFamily="1" charset="-128"/>
            </a:endParaRPr>
          </a:p>
        </p:txBody>
      </p:sp>
      <p:sp>
        <p:nvSpPr>
          <p:cNvPr id="3" name="Subtitle 2">
            <a:extLst>
              <a:ext uri="{FF2B5EF4-FFF2-40B4-BE49-F238E27FC236}">
                <a16:creationId xmlns:a16="http://schemas.microsoft.com/office/drawing/2014/main" id="{53973518-DAB1-4A4C-BF7E-ECC37C127475}"/>
              </a:ext>
            </a:extLst>
          </p:cNvPr>
          <p:cNvSpPr>
            <a:spLocks noGrp="1"/>
          </p:cNvSpPr>
          <p:nvPr>
            <p:ph idx="1"/>
          </p:nvPr>
        </p:nvSpPr>
        <p:spPr>
          <a:xfrm>
            <a:off x="341268" y="3000375"/>
            <a:ext cx="8461464" cy="2875555"/>
          </a:xfrm>
        </p:spPr>
        <p:txBody>
          <a:bodyPr rtlCol="0">
            <a:normAutofit lnSpcReduction="10000"/>
          </a:bodyPr>
          <a:lstStyle/>
          <a:p>
            <a:pPr marL="342900" indent="-342900" eaLnBrk="1" fontAlgn="auto" hangingPunct="1">
              <a:spcAft>
                <a:spcPts val="0"/>
              </a:spcAft>
              <a:buFont typeface="Arial" panose="020B0604020202020204" pitchFamily="34" charset="0"/>
              <a:buChar char="•"/>
              <a:defRPr/>
            </a:pPr>
            <a:r>
              <a:rPr lang="en-US" sz="2000" dirty="0">
                <a:ea typeface="+mn-ea"/>
                <a:cs typeface="+mn-cs"/>
              </a:rPr>
              <a:t>This presentation is intended as a template.</a:t>
            </a:r>
          </a:p>
          <a:p>
            <a:pPr marL="342900" indent="-342900" eaLnBrk="1" fontAlgn="auto" hangingPunct="1">
              <a:spcAft>
                <a:spcPts val="0"/>
              </a:spcAft>
              <a:buFont typeface="Arial" panose="020B0604020202020204" pitchFamily="34" charset="0"/>
              <a:buChar char="•"/>
              <a:defRPr/>
            </a:pPr>
            <a:r>
              <a:rPr lang="en-US" sz="2000" dirty="0">
                <a:ea typeface="+mn-ea"/>
                <a:cs typeface="+mn-cs"/>
              </a:rPr>
              <a:t>Modify and/or delete slides as appropriate for your organization and community.</a:t>
            </a:r>
          </a:p>
          <a:p>
            <a:pPr marL="342900" indent="-342900" eaLnBrk="1" fontAlgn="auto" hangingPunct="1">
              <a:spcAft>
                <a:spcPts val="0"/>
              </a:spcAft>
              <a:buFont typeface="Arial" panose="020B0604020202020204" pitchFamily="34" charset="0"/>
              <a:buChar char="•"/>
              <a:defRPr/>
            </a:pPr>
            <a:r>
              <a:rPr lang="en-US" sz="2000" dirty="0"/>
              <a:t>To view speaker notes and edit presentation, click 'Edit‘, then 'Edit slides.' </a:t>
            </a:r>
            <a:endParaRPr lang="en-US" sz="2000" dirty="0">
              <a:ea typeface="+mn-ea"/>
              <a:cs typeface="+mn-cs"/>
            </a:endParaRPr>
          </a:p>
          <a:p>
            <a:pPr marL="342900" indent="-342900" eaLnBrk="1" fontAlgn="auto" hangingPunct="1">
              <a:spcAft>
                <a:spcPts val="0"/>
              </a:spcAft>
              <a:buFont typeface="Arial" panose="020B0604020202020204" pitchFamily="34" charset="0"/>
              <a:buChar char="•"/>
              <a:defRPr/>
            </a:pPr>
            <a:r>
              <a:rPr lang="en-US" sz="2000" dirty="0">
                <a:ea typeface="+mn-ea"/>
                <a:cs typeface="+mn-cs"/>
              </a:rPr>
              <a:t>Delete this slide before use.</a:t>
            </a:r>
          </a:p>
          <a:p>
            <a:pPr marL="342900" indent="-342900" eaLnBrk="1" fontAlgn="auto" hangingPunct="1">
              <a:spcAft>
                <a:spcPts val="0"/>
              </a:spcAft>
              <a:buFont typeface="Arial" panose="020B0604020202020204" pitchFamily="34" charset="0"/>
              <a:buChar char="•"/>
              <a:defRPr/>
            </a:pPr>
            <a:endParaRPr lang="en-US" sz="2000" dirty="0">
              <a:ea typeface="+mn-ea"/>
              <a:cs typeface="+mn-cs"/>
            </a:endParaRPr>
          </a:p>
          <a:p>
            <a:pPr eaLnBrk="1" fontAlgn="auto" hangingPunct="1">
              <a:spcAft>
                <a:spcPts val="0"/>
              </a:spcAft>
              <a:defRPr/>
            </a:pPr>
            <a:r>
              <a:rPr lang="en-US" sz="2600" dirty="0">
                <a:ea typeface="+mn-ea"/>
                <a:cs typeface="+mn-cs"/>
              </a:rPr>
              <a:t>Add your organization’s name &amp; contact info – and logo if you like</a:t>
            </a:r>
          </a:p>
          <a:p>
            <a:pPr marL="342900" indent="-342900" eaLnBrk="1" fontAlgn="auto" hangingPunct="1">
              <a:spcAft>
                <a:spcPts val="0"/>
              </a:spcAft>
              <a:buFont typeface="Arial" panose="020B0604020202020204" pitchFamily="34" charset="0"/>
              <a:buChar char="•"/>
              <a:defRPr/>
            </a:pPr>
            <a:endParaRPr lang="en-US" sz="2000"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46DDF5-D45B-443B-9C89-0BC7B209D23C}"/>
              </a:ext>
            </a:extLst>
          </p:cNvPr>
          <p:cNvSpPr>
            <a:spLocks noGrp="1"/>
          </p:cNvSpPr>
          <p:nvPr>
            <p:ph type="title"/>
          </p:nvPr>
        </p:nvSpPr>
        <p:spPr/>
        <p:txBody>
          <a:bodyPr>
            <a:normAutofit/>
          </a:bodyPr>
          <a:lstStyle/>
          <a:p>
            <a:r>
              <a:rPr lang="en-US" altLang="en-US">
                <a:ea typeface="ヒラギノ角ゴ Pro W3" pitchFamily="1" charset="-128"/>
              </a:rPr>
              <a:t>Advance Directive:</a:t>
            </a:r>
            <a:br>
              <a:rPr lang="en-US" altLang="en-US">
                <a:ea typeface="ヒラギノ角ゴ Pro W3" pitchFamily="1" charset="-128"/>
              </a:rPr>
            </a:br>
            <a:r>
              <a:rPr lang="en-US" altLang="en-US" i="1">
                <a:ea typeface="ヒラギノ角ゴ Pro W3" pitchFamily="1" charset="-128"/>
              </a:rPr>
              <a:t>Advantages</a:t>
            </a:r>
          </a:p>
        </p:txBody>
      </p:sp>
      <p:sp>
        <p:nvSpPr>
          <p:cNvPr id="14339" name="Content Placeholder 2">
            <a:extLst>
              <a:ext uri="{FF2B5EF4-FFF2-40B4-BE49-F238E27FC236}">
                <a16:creationId xmlns:a16="http://schemas.microsoft.com/office/drawing/2014/main" id="{47E4632E-F34E-4B38-9BDF-D751EC891A26}"/>
              </a:ext>
            </a:extLst>
          </p:cNvPr>
          <p:cNvSpPr>
            <a:spLocks noGrp="1"/>
          </p:cNvSpPr>
          <p:nvPr>
            <p:ph idx="1"/>
          </p:nvPr>
        </p:nvSpPr>
        <p:spPr/>
        <p:txBody>
          <a:bodyPr/>
          <a:lstStyle/>
          <a:p>
            <a:r>
              <a:rPr lang="en-US" altLang="en-US">
                <a:ea typeface="ヒラギノ角ゴ Pro W3" pitchFamily="1" charset="-128"/>
              </a:rPr>
              <a:t>You are in charge of making your own decisions</a:t>
            </a:r>
          </a:p>
          <a:p>
            <a:r>
              <a:rPr lang="en-US" altLang="en-US">
                <a:ea typeface="ヒラギノ角ゴ Pro W3" pitchFamily="1" charset="-128"/>
              </a:rPr>
              <a:t>Documents can be changed anytime</a:t>
            </a:r>
          </a:p>
          <a:p>
            <a:r>
              <a:rPr lang="en-US" altLang="en-US">
                <a:ea typeface="ヒラギノ角ゴ Pro W3" pitchFamily="1" charset="-128"/>
              </a:rPr>
              <a:t>You DO NOT need an attorney</a:t>
            </a:r>
          </a:p>
          <a:p>
            <a:r>
              <a:rPr lang="en-US" altLang="en-US">
                <a:ea typeface="ヒラギノ角ゴ Pro W3" pitchFamily="1" charset="-128"/>
              </a:rPr>
              <a:t>Documents can help you express your wishes</a:t>
            </a:r>
          </a:p>
          <a:p>
            <a:r>
              <a:rPr lang="en-US" altLang="en-US">
                <a:ea typeface="ヒラギノ角ゴ Pro W3" pitchFamily="1" charset="-128"/>
              </a:rPr>
              <a:t>Forms are available for FREE at www.caringinfo.org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B50C4626-401F-4735-B0D2-517B8E573D81}"/>
              </a:ext>
            </a:extLst>
          </p:cNvPr>
          <p:cNvSpPr>
            <a:spLocks noGrp="1"/>
          </p:cNvSpPr>
          <p:nvPr>
            <p:ph type="title"/>
          </p:nvPr>
        </p:nvSpPr>
        <p:spPr/>
        <p:txBody>
          <a:bodyPr>
            <a:normAutofit/>
          </a:bodyPr>
          <a:lstStyle/>
          <a:p>
            <a:r>
              <a:rPr lang="en-US" altLang="en-US">
                <a:ea typeface="ヒラギノ角ゴ Pro W3" pitchFamily="1" charset="-128"/>
              </a:rPr>
              <a:t>Advance Directive:</a:t>
            </a:r>
            <a:br>
              <a:rPr lang="en-US" altLang="en-US">
                <a:ea typeface="ヒラギノ角ゴ Pro W3" pitchFamily="1" charset="-128"/>
              </a:rPr>
            </a:br>
            <a:r>
              <a:rPr lang="en-US" altLang="en-US" i="1">
                <a:ea typeface="ヒラギノ角ゴ Pro W3" pitchFamily="1" charset="-128"/>
              </a:rPr>
              <a:t>Disadvantages</a:t>
            </a:r>
          </a:p>
        </p:txBody>
      </p:sp>
      <p:sp>
        <p:nvSpPr>
          <p:cNvPr id="15362" name="Content Placeholder 2">
            <a:extLst>
              <a:ext uri="{FF2B5EF4-FFF2-40B4-BE49-F238E27FC236}">
                <a16:creationId xmlns:a16="http://schemas.microsoft.com/office/drawing/2014/main" id="{EE4E5330-C4F4-4177-84C3-CDA501F38212}"/>
              </a:ext>
            </a:extLst>
          </p:cNvPr>
          <p:cNvSpPr>
            <a:spLocks noGrp="1"/>
          </p:cNvSpPr>
          <p:nvPr>
            <p:ph idx="1"/>
          </p:nvPr>
        </p:nvSpPr>
        <p:spPr/>
        <p:txBody>
          <a:bodyPr/>
          <a:lstStyle/>
          <a:p>
            <a:r>
              <a:rPr lang="en-US" altLang="en-US" sz="3000" dirty="0">
                <a:ea typeface="ヒラギノ角ゴ Pro W3" pitchFamily="1" charset="-128"/>
              </a:rPr>
              <a:t>Advance Directives (AD) may not be available when needed</a:t>
            </a:r>
          </a:p>
          <a:p>
            <a:r>
              <a:rPr lang="en-US" altLang="en-US" sz="3000" dirty="0">
                <a:ea typeface="ヒラギノ角ゴ Pro W3" pitchFamily="1" charset="-128"/>
              </a:rPr>
              <a:t>Not readily available in a patient’s chart</a:t>
            </a:r>
          </a:p>
          <a:p>
            <a:r>
              <a:rPr lang="en-US" altLang="en-US" sz="3000" dirty="0">
                <a:ea typeface="ヒラギノ角ゴ Pro W3" pitchFamily="1" charset="-128"/>
              </a:rPr>
              <a:t>Living wills:</a:t>
            </a:r>
          </a:p>
          <a:p>
            <a:pPr lvl="1"/>
            <a:r>
              <a:rPr lang="en-US" altLang="en-US" sz="2600" dirty="0">
                <a:ea typeface="ヒラギノ角ゴ Pro W3" pitchFamily="1" charset="-128"/>
              </a:rPr>
              <a:t>may not be specific enough</a:t>
            </a:r>
          </a:p>
          <a:p>
            <a:pPr lvl="1"/>
            <a:r>
              <a:rPr lang="en-US" altLang="en-US" sz="2600" dirty="0">
                <a:ea typeface="ヒラギノ角ゴ Pro W3" pitchFamily="1" charset="-128"/>
              </a:rPr>
              <a:t>may be overridden by a treating physician</a:t>
            </a:r>
          </a:p>
          <a:p>
            <a:pPr lvl="1"/>
            <a:r>
              <a:rPr lang="en-US" altLang="en-US" sz="2600" dirty="0">
                <a:ea typeface="ヒラギノ角ゴ Pro W3" pitchFamily="1" charset="-128"/>
              </a:rPr>
              <a:t>does not immediately translate into physician’s orders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DD51326-13DA-403C-AD2E-B2FE88B40292}"/>
              </a:ext>
            </a:extLst>
          </p:cNvPr>
          <p:cNvSpPr>
            <a:spLocks noGrp="1"/>
          </p:cNvSpPr>
          <p:nvPr>
            <p:ph type="title"/>
          </p:nvPr>
        </p:nvSpPr>
        <p:spPr/>
        <p:txBody>
          <a:bodyPr/>
          <a:lstStyle/>
          <a:p>
            <a:r>
              <a:rPr lang="en-US" altLang="en-US">
                <a:ea typeface="ヒラギノ角ゴ Pro W3" pitchFamily="1" charset="-128"/>
              </a:rPr>
              <a:t>Medical Terms: End-of-Life Care Decision Making</a:t>
            </a:r>
          </a:p>
        </p:txBody>
      </p:sp>
      <p:sp>
        <p:nvSpPr>
          <p:cNvPr id="16387" name="Content Placeholder 2">
            <a:extLst>
              <a:ext uri="{FF2B5EF4-FFF2-40B4-BE49-F238E27FC236}">
                <a16:creationId xmlns:a16="http://schemas.microsoft.com/office/drawing/2014/main" id="{C505578A-5679-4F2D-A1CC-419C6E8E856B}"/>
              </a:ext>
            </a:extLst>
          </p:cNvPr>
          <p:cNvSpPr>
            <a:spLocks noGrp="1"/>
          </p:cNvSpPr>
          <p:nvPr>
            <p:ph idx="1"/>
          </p:nvPr>
        </p:nvSpPr>
        <p:spPr/>
        <p:txBody>
          <a:bodyPr/>
          <a:lstStyle/>
          <a:p>
            <a:r>
              <a:rPr lang="en-US" altLang="en-US">
                <a:ea typeface="ヒラギノ角ゴ Pro W3" pitchFamily="1" charset="-128"/>
              </a:rPr>
              <a:t>Life-Sustaining Treatment</a:t>
            </a:r>
          </a:p>
          <a:p>
            <a:r>
              <a:rPr lang="en-US" altLang="en-US">
                <a:ea typeface="ヒラギノ角ゴ Pro W3" pitchFamily="1" charset="-128"/>
              </a:rPr>
              <a:t>Artificial Nutrition and Hydration</a:t>
            </a:r>
            <a:br>
              <a:rPr lang="en-US" altLang="en-US">
                <a:ea typeface="ヒラギノ角ゴ Pro W3" pitchFamily="1" charset="-128"/>
              </a:rPr>
            </a:br>
            <a:r>
              <a:rPr lang="en-US" altLang="en-US">
                <a:ea typeface="ヒラギノ角ゴ Pro W3" pitchFamily="1" charset="-128"/>
              </a:rPr>
              <a:t>(tube feeding)</a:t>
            </a:r>
          </a:p>
          <a:p>
            <a:r>
              <a:rPr lang="en-US" altLang="en-US">
                <a:ea typeface="ヒラギノ角ゴ Pro W3" pitchFamily="1" charset="-128"/>
              </a:rPr>
              <a:t>Cardiopulmonary Resuscitation (CPR)</a:t>
            </a:r>
          </a:p>
          <a:p>
            <a:r>
              <a:rPr lang="en-US" altLang="en-US">
                <a:ea typeface="ヒラギノ角ゴ Pro W3" pitchFamily="1" charset="-128"/>
              </a:rPr>
              <a:t>Do-Not-Resuscitate Order (DNR)</a:t>
            </a:r>
          </a:p>
          <a:p>
            <a:r>
              <a:rPr lang="en-US" altLang="en-US">
                <a:ea typeface="ヒラギノ角ゴ Pro W3" pitchFamily="1" charset="-128"/>
              </a:rPr>
              <a:t>Palliative Care</a:t>
            </a:r>
          </a:p>
          <a:p>
            <a:r>
              <a:rPr lang="en-US" altLang="en-US">
                <a:ea typeface="ヒラギノ角ゴ Pro W3" pitchFamily="1" charset="-128"/>
              </a:rPr>
              <a:t>Hospice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B47A2E7-DA19-40D2-B483-BE683F21F0F7}"/>
              </a:ext>
            </a:extLst>
          </p:cNvPr>
          <p:cNvSpPr>
            <a:spLocks noGrp="1"/>
          </p:cNvSpPr>
          <p:nvPr>
            <p:ph type="title"/>
          </p:nvPr>
        </p:nvSpPr>
        <p:spPr/>
        <p:txBody>
          <a:bodyPr/>
          <a:lstStyle/>
          <a:p>
            <a:r>
              <a:rPr lang="en-US" altLang="en-US">
                <a:ea typeface="ヒラギノ角ゴ Pro W3" pitchFamily="1" charset="-128"/>
              </a:rPr>
              <a:t>Other Directives</a:t>
            </a:r>
          </a:p>
        </p:txBody>
      </p:sp>
      <p:sp>
        <p:nvSpPr>
          <p:cNvPr id="17411" name="Content Placeholder 2">
            <a:extLst>
              <a:ext uri="{FF2B5EF4-FFF2-40B4-BE49-F238E27FC236}">
                <a16:creationId xmlns:a16="http://schemas.microsoft.com/office/drawing/2014/main" id="{6A8127ED-095A-4CC2-8005-DFE44676C77A}"/>
              </a:ext>
            </a:extLst>
          </p:cNvPr>
          <p:cNvSpPr>
            <a:spLocks noGrp="1"/>
          </p:cNvSpPr>
          <p:nvPr>
            <p:ph idx="1"/>
          </p:nvPr>
        </p:nvSpPr>
        <p:spPr/>
        <p:txBody>
          <a:bodyPr>
            <a:normAutofit lnSpcReduction="10000"/>
          </a:bodyPr>
          <a:lstStyle/>
          <a:p>
            <a:r>
              <a:rPr lang="en-US" altLang="en-US" dirty="0">
                <a:ea typeface="ヒラギノ角ゴ Pro W3" pitchFamily="1" charset="-128"/>
              </a:rPr>
              <a:t>POLST – Portable Medical Orders for Life Sustaining Treatment</a:t>
            </a:r>
          </a:p>
          <a:p>
            <a:pPr lvl="1"/>
            <a:r>
              <a:rPr lang="en-US" altLang="en-US" dirty="0">
                <a:ea typeface="ヒラギノ角ゴ Pro W3" pitchFamily="1" charset="-128"/>
              </a:rPr>
              <a:t>In some states it is known as MOLST – Medical Orders for Life Sustaining Treatment</a:t>
            </a:r>
          </a:p>
          <a:p>
            <a:r>
              <a:rPr lang="en-US" altLang="en-US" dirty="0">
                <a:ea typeface="ヒラギノ角ゴ Pro W3" pitchFamily="1" charset="-128"/>
              </a:rPr>
              <a:t>Five Wishes</a:t>
            </a:r>
          </a:p>
          <a:p>
            <a:r>
              <a:rPr lang="en-US" altLang="en-US" dirty="0">
                <a:ea typeface="ヒラギノ角ゴ Pro W3" pitchFamily="1" charset="-128"/>
              </a:rPr>
              <a:t>Online advance directive services are becoming more common:</a:t>
            </a:r>
          </a:p>
          <a:p>
            <a:pPr lvl="1"/>
            <a:r>
              <a:rPr lang="en-US" altLang="en-US" dirty="0" err="1">
                <a:ea typeface="ヒラギノ角ゴ Pro W3" pitchFamily="1" charset="-128"/>
              </a:rPr>
              <a:t>MyDirectives</a:t>
            </a:r>
            <a:endParaRPr lang="en-US" altLang="en-US" dirty="0">
              <a:ea typeface="ヒラギノ角ゴ Pro W3" pitchFamily="1" charset="-128"/>
            </a:endParaRPr>
          </a:p>
          <a:p>
            <a:pPr lvl="1"/>
            <a:r>
              <a:rPr lang="en-US" altLang="en-US" dirty="0">
                <a:ea typeface="ヒラギノ角ゴ Pro W3" pitchFamily="1" charset="-128"/>
              </a:rPr>
              <a:t>Caring Advocates</a:t>
            </a:r>
          </a:p>
          <a:p>
            <a:pPr lvl="1"/>
            <a:r>
              <a:rPr lang="en-US" altLang="en-US" dirty="0" err="1">
                <a:ea typeface="ヒラギノ角ゴ Pro W3" pitchFamily="1" charset="-128"/>
              </a:rPr>
              <a:t>Mideo</a:t>
            </a:r>
            <a:endParaRPr lang="en-US" altLang="en-US" dirty="0">
              <a:ea typeface="ヒラギノ角ゴ Pro W3" pitchFamily="1" charset="-128"/>
            </a:endParaRPr>
          </a:p>
          <a:p>
            <a:pPr lvl="1"/>
            <a:r>
              <a:rPr lang="en-US" altLang="en-US" dirty="0" err="1">
                <a:ea typeface="ヒラギノ角ゴ Pro W3" pitchFamily="1" charset="-128"/>
              </a:rPr>
              <a:t>Vimty</a:t>
            </a:r>
            <a:endParaRPr lang="en-US" altLang="en-US" dirty="0">
              <a:ea typeface="ヒラギノ角ゴ Pro W3" pitchFamily="1" charset="-128"/>
            </a:endParaRPr>
          </a:p>
          <a:p>
            <a:pPr lvl="1"/>
            <a:r>
              <a:rPr lang="en-US" altLang="en-US" dirty="0">
                <a:ea typeface="ヒラギノ角ゴ Pro W3" pitchFamily="1" charset="-128"/>
              </a:rPr>
              <a:t>Vital Decisions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4BAD9C8-0D3F-4C5E-8A79-23B2CAA10740}"/>
              </a:ext>
            </a:extLst>
          </p:cNvPr>
          <p:cNvSpPr>
            <a:spLocks noGrp="1"/>
          </p:cNvSpPr>
          <p:nvPr>
            <p:ph type="title"/>
          </p:nvPr>
        </p:nvSpPr>
        <p:spPr>
          <a:xfrm>
            <a:off x="341267" y="982070"/>
            <a:ext cx="4087857" cy="2449921"/>
          </a:xfrm>
        </p:spPr>
        <p:txBody>
          <a:bodyPr>
            <a:normAutofit/>
          </a:bodyPr>
          <a:lstStyle/>
          <a:p>
            <a:r>
              <a:rPr lang="en-US" altLang="en-US" dirty="0">
                <a:ea typeface="ヒラギノ角ゴ Pro W3" pitchFamily="1" charset="-128"/>
              </a:rPr>
              <a:t>FREE Resources at </a:t>
            </a:r>
            <a:br>
              <a:rPr lang="en-US" altLang="en-US" dirty="0">
                <a:ea typeface="ヒラギノ角ゴ Pro W3" pitchFamily="1" charset="-128"/>
              </a:rPr>
            </a:br>
            <a:r>
              <a:rPr lang="en-US" altLang="en-US" dirty="0">
                <a:ea typeface="ヒラギノ角ゴ Pro W3" pitchFamily="1" charset="-128"/>
              </a:rPr>
              <a:t>www.CaringInfo.org</a:t>
            </a:r>
          </a:p>
        </p:txBody>
      </p:sp>
      <p:sp>
        <p:nvSpPr>
          <p:cNvPr id="18435" name="Content Placeholder 2">
            <a:extLst>
              <a:ext uri="{FF2B5EF4-FFF2-40B4-BE49-F238E27FC236}">
                <a16:creationId xmlns:a16="http://schemas.microsoft.com/office/drawing/2014/main" id="{29248E02-7A16-43F3-8907-F4C6E973FBF1}"/>
              </a:ext>
            </a:extLst>
          </p:cNvPr>
          <p:cNvSpPr>
            <a:spLocks noGrp="1"/>
          </p:cNvSpPr>
          <p:nvPr>
            <p:ph idx="1"/>
          </p:nvPr>
        </p:nvSpPr>
        <p:spPr/>
        <p:txBody>
          <a:bodyPr>
            <a:normAutofit/>
          </a:bodyPr>
          <a:lstStyle/>
          <a:p>
            <a:r>
              <a:rPr lang="en-US" altLang="en-US" dirty="0">
                <a:ea typeface="ヒラギノ角ゴ Pro W3" pitchFamily="1" charset="-128"/>
              </a:rPr>
              <a:t>Free state-specific advance directive forms</a:t>
            </a:r>
          </a:p>
          <a:p>
            <a:r>
              <a:rPr lang="en-US" altLang="en-US" dirty="0">
                <a:ea typeface="ヒラギノ角ゴ Pro W3" pitchFamily="1" charset="-128"/>
              </a:rPr>
              <a:t>Information on ‘Planning ahead’ and talking with loved ones and care providers</a:t>
            </a:r>
          </a:p>
        </p:txBody>
      </p:sp>
      <p:pic>
        <p:nvPicPr>
          <p:cNvPr id="3" name="Picture 2" descr="Graphical user interface, application&#10;&#10;Description automatically generated">
            <a:extLst>
              <a:ext uri="{FF2B5EF4-FFF2-40B4-BE49-F238E27FC236}">
                <a16:creationId xmlns:a16="http://schemas.microsoft.com/office/drawing/2014/main" id="{E63BC208-B067-40D6-94B5-C0D2F5A2B48A}"/>
              </a:ext>
            </a:extLst>
          </p:cNvPr>
          <p:cNvPicPr>
            <a:picLocks noChangeAspect="1"/>
          </p:cNvPicPr>
          <p:nvPr/>
        </p:nvPicPr>
        <p:blipFill>
          <a:blip r:embed="rId2"/>
          <a:stretch>
            <a:fillRect/>
          </a:stretch>
        </p:blipFill>
        <p:spPr>
          <a:xfrm>
            <a:off x="2064748" y="3025466"/>
            <a:ext cx="5014503" cy="35021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343A032-EB93-47CB-B643-DF9CC31A2699}"/>
              </a:ext>
            </a:extLst>
          </p:cNvPr>
          <p:cNvSpPr>
            <a:spLocks noGrp="1"/>
          </p:cNvSpPr>
          <p:nvPr>
            <p:ph type="title"/>
          </p:nvPr>
        </p:nvSpPr>
        <p:spPr/>
        <p:txBody>
          <a:bodyPr>
            <a:normAutofit/>
          </a:bodyPr>
          <a:lstStyle/>
          <a:p>
            <a:r>
              <a:rPr lang="en-US" altLang="en-US" sz="6000">
                <a:ea typeface="ヒラギノ角ゴ Pro W3" pitchFamily="1" charset="-128"/>
              </a:rPr>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9669134-D441-4D66-A1A4-C209CBD7CC5C}"/>
              </a:ext>
            </a:extLst>
          </p:cNvPr>
          <p:cNvSpPr>
            <a:spLocks noGrp="1"/>
          </p:cNvSpPr>
          <p:nvPr>
            <p:ph type="title"/>
          </p:nvPr>
        </p:nvSpPr>
        <p:spPr/>
        <p:txBody>
          <a:bodyPr>
            <a:normAutofit/>
          </a:bodyPr>
          <a:lstStyle/>
          <a:p>
            <a:r>
              <a:rPr lang="en-US" altLang="en-US" sz="6000">
                <a:ea typeface="ヒラギノ角ゴ Pro W3" pitchFamily="1" charset="-128"/>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7BE2380-A3DA-4346-8E8E-20942E34C053}"/>
              </a:ext>
            </a:extLst>
          </p:cNvPr>
          <p:cNvSpPr>
            <a:spLocks noGrp="1"/>
          </p:cNvSpPr>
          <p:nvPr>
            <p:ph type="ctrTitle"/>
          </p:nvPr>
        </p:nvSpPr>
        <p:spPr>
          <a:xfrm>
            <a:off x="269876" y="3908425"/>
            <a:ext cx="8331200" cy="1677988"/>
          </a:xfrm>
        </p:spPr>
        <p:txBody>
          <a:bodyPr>
            <a:noAutofit/>
          </a:bodyPr>
          <a:lstStyle/>
          <a:p>
            <a:pPr eaLnBrk="1" hangingPunct="1"/>
            <a:r>
              <a:rPr lang="en-US" altLang="en-US" sz="4400" dirty="0">
                <a:ea typeface="ヒラギノ角ゴ Pro W3" pitchFamily="1" charset="-128"/>
              </a:rPr>
              <a:t>Planning Ahead:</a:t>
            </a:r>
            <a:br>
              <a:rPr lang="en-US" altLang="en-US" sz="4400" dirty="0">
                <a:ea typeface="ヒラギノ角ゴ Pro W3" pitchFamily="1" charset="-128"/>
              </a:rPr>
            </a:br>
            <a:r>
              <a:rPr lang="en-US" altLang="en-US" sz="4400" dirty="0">
                <a:ea typeface="ヒラギノ角ゴ Pro W3" pitchFamily="1" charset="-128"/>
              </a:rPr>
              <a:t>Advance Care Planning</a:t>
            </a:r>
            <a:br>
              <a:rPr lang="en-US" altLang="en-US" sz="4400" dirty="0">
                <a:ea typeface="ヒラギノ角ゴ Pro W3" pitchFamily="1" charset="-128"/>
              </a:rPr>
            </a:br>
            <a:r>
              <a:rPr lang="en-US" altLang="en-US" sz="4400" dirty="0">
                <a:ea typeface="ヒラギノ角ゴ Pro W3" pitchFamily="1" charset="-128"/>
              </a:rPr>
              <a:t>and End-of-Life Decisions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5CA0AA6-7F89-4A86-BD68-1ADCF0DFCB74}"/>
              </a:ext>
            </a:extLst>
          </p:cNvPr>
          <p:cNvSpPr>
            <a:spLocks noGrp="1"/>
          </p:cNvSpPr>
          <p:nvPr>
            <p:ph type="title"/>
          </p:nvPr>
        </p:nvSpPr>
        <p:spPr>
          <a:xfrm>
            <a:off x="447683" y="1423989"/>
            <a:ext cx="7169727" cy="2852737"/>
          </a:xfrm>
        </p:spPr>
        <p:txBody>
          <a:bodyPr/>
          <a:lstStyle/>
          <a:p>
            <a:r>
              <a:rPr lang="en-US" altLang="en-US" dirty="0">
                <a:ea typeface="ヒラギノ角ゴ Pro W3" pitchFamily="1" charset="-128"/>
              </a:rPr>
              <a:t>Interesting to note…</a:t>
            </a:r>
          </a:p>
        </p:txBody>
      </p:sp>
      <p:sp>
        <p:nvSpPr>
          <p:cNvPr id="9219" name="Content Placeholder 2">
            <a:extLst>
              <a:ext uri="{FF2B5EF4-FFF2-40B4-BE49-F238E27FC236}">
                <a16:creationId xmlns:a16="http://schemas.microsoft.com/office/drawing/2014/main" id="{CD8E7EE4-2AC6-4611-8DF1-BE724FD01E35}"/>
              </a:ext>
            </a:extLst>
          </p:cNvPr>
          <p:cNvSpPr>
            <a:spLocks noGrp="1"/>
          </p:cNvSpPr>
          <p:nvPr>
            <p:ph type="body" idx="1"/>
          </p:nvPr>
        </p:nvSpPr>
        <p:spPr/>
        <p:txBody>
          <a:bodyPr>
            <a:noAutofit/>
          </a:bodyPr>
          <a:lstStyle/>
          <a:p>
            <a:r>
              <a:rPr lang="en-US" altLang="en-US" sz="2400" dirty="0">
                <a:ea typeface="ヒラギノ角ゴ Pro W3" pitchFamily="1" charset="-128"/>
              </a:rPr>
              <a:t>Most Americans – 88 percent –  feel comfortable discussing issues relating to death and dying.</a:t>
            </a:r>
          </a:p>
          <a:p>
            <a:r>
              <a:rPr lang="en-US" altLang="en-US" sz="2400" dirty="0">
                <a:ea typeface="ヒラギノ角ゴ Pro W3" pitchFamily="1" charset="-128"/>
              </a:rPr>
              <a:t>Yet research has found that only 42% have a living will.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1059148-5CC1-4C15-BAAB-5B1598F745CD}"/>
              </a:ext>
            </a:extLst>
          </p:cNvPr>
          <p:cNvSpPr>
            <a:spLocks noGrp="1"/>
          </p:cNvSpPr>
          <p:nvPr>
            <p:ph type="title"/>
          </p:nvPr>
        </p:nvSpPr>
        <p:spPr/>
        <p:txBody>
          <a:bodyPr/>
          <a:lstStyle/>
          <a:p>
            <a:r>
              <a:rPr lang="en-US" altLang="en-US" dirty="0">
                <a:ea typeface="ヒラギノ角ゴ Pro W3" pitchFamily="1" charset="-128"/>
              </a:rPr>
              <a:t>Our Goals</a:t>
            </a:r>
          </a:p>
        </p:txBody>
      </p:sp>
      <p:sp>
        <p:nvSpPr>
          <p:cNvPr id="5123" name="Content Placeholder 2">
            <a:extLst>
              <a:ext uri="{FF2B5EF4-FFF2-40B4-BE49-F238E27FC236}">
                <a16:creationId xmlns:a16="http://schemas.microsoft.com/office/drawing/2014/main" id="{2C84B50F-0A2E-4E93-9777-0EA512673754}"/>
              </a:ext>
            </a:extLst>
          </p:cNvPr>
          <p:cNvSpPr>
            <a:spLocks noGrp="1"/>
          </p:cNvSpPr>
          <p:nvPr>
            <p:ph idx="1"/>
          </p:nvPr>
        </p:nvSpPr>
        <p:spPr/>
        <p:txBody>
          <a:bodyPr/>
          <a:lstStyle/>
          <a:p>
            <a:r>
              <a:rPr lang="en-US" altLang="en-US" dirty="0">
                <a:ea typeface="ヒラギノ角ゴ Pro W3" pitchFamily="1" charset="-128"/>
              </a:rPr>
              <a:t>Discuss advance directives and end-of-life care decisions.</a:t>
            </a:r>
          </a:p>
          <a:p>
            <a:r>
              <a:rPr lang="en-US" altLang="en-US" dirty="0">
                <a:ea typeface="ヒラギノ角ゴ Pro W3" pitchFamily="1" charset="-128"/>
              </a:rPr>
              <a:t>Learn the different types of advance directives.</a:t>
            </a:r>
          </a:p>
          <a:p>
            <a:r>
              <a:rPr lang="en-US" altLang="en-US" dirty="0">
                <a:ea typeface="ヒラギノ角ゴ Pro W3" pitchFamily="1" charset="-128"/>
              </a:rPr>
              <a:t>Recognize advantages and disadvantages of advance directives.</a:t>
            </a:r>
          </a:p>
          <a:p>
            <a:r>
              <a:rPr lang="en-US" altLang="en-US" dirty="0">
                <a:ea typeface="ヒラギノ角ゴ Pro W3" pitchFamily="1" charset="-128"/>
              </a:rPr>
              <a:t>Identify resources that can help you complete your advance directives.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3259A00-A1EB-4B99-A6A2-77B87BAAA5F6}"/>
              </a:ext>
            </a:extLst>
          </p:cNvPr>
          <p:cNvSpPr>
            <a:spLocks noGrp="1"/>
          </p:cNvSpPr>
          <p:nvPr>
            <p:ph type="title"/>
          </p:nvPr>
        </p:nvSpPr>
        <p:spPr/>
        <p:txBody>
          <a:bodyPr>
            <a:normAutofit/>
          </a:bodyPr>
          <a:lstStyle/>
          <a:p>
            <a:r>
              <a:rPr lang="en-US" altLang="en-US" dirty="0">
                <a:ea typeface="ヒラギノ角ゴ Pro W3" pitchFamily="1" charset="-128"/>
              </a:rPr>
              <a:t>Why </a:t>
            </a:r>
            <a:r>
              <a:rPr lang="en-US" altLang="en-US" b="1" dirty="0">
                <a:ea typeface="ヒラギノ角ゴ Pro W3" pitchFamily="1" charset="-128"/>
              </a:rPr>
              <a:t>You</a:t>
            </a:r>
            <a:r>
              <a:rPr lang="en-US" altLang="en-US" dirty="0">
                <a:ea typeface="ヒラギノ角ゴ Pro W3" pitchFamily="1" charset="-128"/>
              </a:rPr>
              <a:t> Need</a:t>
            </a:r>
            <a:br>
              <a:rPr lang="en-US" altLang="en-US" dirty="0">
                <a:ea typeface="ヒラギノ角ゴ Pro W3" pitchFamily="1" charset="-128"/>
              </a:rPr>
            </a:br>
            <a:r>
              <a:rPr lang="en-US" altLang="en-US" dirty="0">
                <a:ea typeface="ヒラギノ角ゴ Pro W3" pitchFamily="1" charset="-128"/>
              </a:rPr>
              <a:t>an Advance Directive</a:t>
            </a:r>
          </a:p>
        </p:txBody>
      </p:sp>
      <p:sp>
        <p:nvSpPr>
          <p:cNvPr id="8195" name="Content Placeholder 2">
            <a:extLst>
              <a:ext uri="{FF2B5EF4-FFF2-40B4-BE49-F238E27FC236}">
                <a16:creationId xmlns:a16="http://schemas.microsoft.com/office/drawing/2014/main" id="{780A3327-07A9-422C-882F-C9E41373A813}"/>
              </a:ext>
            </a:extLst>
          </p:cNvPr>
          <p:cNvSpPr>
            <a:spLocks noGrp="1"/>
          </p:cNvSpPr>
          <p:nvPr>
            <p:ph idx="1"/>
          </p:nvPr>
        </p:nvSpPr>
        <p:spPr/>
        <p:txBody>
          <a:bodyPr/>
          <a:lstStyle/>
          <a:p>
            <a:r>
              <a:rPr lang="en-US" altLang="en-US" dirty="0">
                <a:ea typeface="ヒラギノ角ゴ Pro W3" pitchFamily="1" charset="-128"/>
              </a:rPr>
              <a:t>Your wishes will be known</a:t>
            </a:r>
          </a:p>
          <a:p>
            <a:r>
              <a:rPr lang="en-US" altLang="en-US" dirty="0">
                <a:ea typeface="ヒラギノ角ゴ Pro W3" pitchFamily="1" charset="-128"/>
              </a:rPr>
              <a:t>Only used if you are unable to express your decisions </a:t>
            </a:r>
          </a:p>
          <a:p>
            <a:r>
              <a:rPr lang="en-US" altLang="en-US" dirty="0">
                <a:ea typeface="ヒラギノ角ゴ Pro W3" pitchFamily="1" charset="-128"/>
              </a:rPr>
              <a:t>This can happen to anyone - at any age</a:t>
            </a:r>
          </a:p>
          <a:p>
            <a:r>
              <a:rPr lang="en-US" altLang="en-US" dirty="0">
                <a:ea typeface="ヒラギノ角ゴ Pro W3" pitchFamily="1" charset="-128"/>
              </a:rPr>
              <a:t>Give your loved ones the gift of peace of mind – write down your wishes!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A1F2EA-3816-4492-A6BA-97E26D228A19}"/>
              </a:ext>
            </a:extLst>
          </p:cNvPr>
          <p:cNvSpPr>
            <a:spLocks noGrp="1"/>
          </p:cNvSpPr>
          <p:nvPr>
            <p:ph type="title"/>
          </p:nvPr>
        </p:nvSpPr>
        <p:spPr/>
        <p:txBody>
          <a:bodyPr>
            <a:normAutofit/>
          </a:bodyPr>
          <a:lstStyle/>
          <a:p>
            <a:r>
              <a:rPr lang="en-US" altLang="en-US">
                <a:ea typeface="ヒラギノ角ゴ Pro W3" pitchFamily="1" charset="-128"/>
              </a:rPr>
              <a:t>What are</a:t>
            </a:r>
            <a:br>
              <a:rPr lang="en-US" altLang="en-US">
                <a:ea typeface="ヒラギノ角ゴ Pro W3" pitchFamily="1" charset="-128"/>
              </a:rPr>
            </a:br>
            <a:r>
              <a:rPr lang="en-US" altLang="en-US">
                <a:ea typeface="ヒラギノ角ゴ Pro W3" pitchFamily="1" charset="-128"/>
              </a:rPr>
              <a:t>Advance Directives?</a:t>
            </a:r>
          </a:p>
        </p:txBody>
      </p:sp>
      <p:sp>
        <p:nvSpPr>
          <p:cNvPr id="10243" name="Content Placeholder 2">
            <a:extLst>
              <a:ext uri="{FF2B5EF4-FFF2-40B4-BE49-F238E27FC236}">
                <a16:creationId xmlns:a16="http://schemas.microsoft.com/office/drawing/2014/main" id="{EB7EB32F-8437-42FC-9F0F-692CDB8457DC}"/>
              </a:ext>
            </a:extLst>
          </p:cNvPr>
          <p:cNvSpPr>
            <a:spLocks noGrp="1"/>
          </p:cNvSpPr>
          <p:nvPr>
            <p:ph idx="1"/>
          </p:nvPr>
        </p:nvSpPr>
        <p:spPr/>
        <p:txBody>
          <a:bodyPr/>
          <a:lstStyle/>
          <a:p>
            <a:r>
              <a:rPr lang="en-US" altLang="en-US">
                <a:ea typeface="ヒラギノ角ゴ Pro W3" pitchFamily="1" charset="-128"/>
              </a:rPr>
              <a:t>A written statement of your wishes, preferences and choices regarding end-of-life health care decisions. </a:t>
            </a:r>
          </a:p>
          <a:p>
            <a:r>
              <a:rPr lang="en-US" altLang="en-US">
                <a:ea typeface="ヒラギノ角ゴ Pro W3" pitchFamily="1" charset="-128"/>
              </a:rPr>
              <a:t>A tool to help you think through and communicate your choices.</a:t>
            </a:r>
          </a:p>
          <a:p>
            <a:r>
              <a:rPr lang="en-US" altLang="en-US">
                <a:ea typeface="ヒラギノ角ゴ Pro W3" pitchFamily="1" charset="-128"/>
              </a:rPr>
              <a:t>It is a road map for your future health care.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830DCF8-19CA-4BD3-8129-7B018839B626}"/>
              </a:ext>
            </a:extLst>
          </p:cNvPr>
          <p:cNvSpPr>
            <a:spLocks noGrp="1"/>
          </p:cNvSpPr>
          <p:nvPr>
            <p:ph type="title"/>
          </p:nvPr>
        </p:nvSpPr>
        <p:spPr/>
        <p:txBody>
          <a:bodyPr/>
          <a:lstStyle/>
          <a:p>
            <a:r>
              <a:rPr lang="en-US" altLang="en-US">
                <a:ea typeface="ヒラギノ角ゴ Pro W3" pitchFamily="1" charset="-128"/>
              </a:rPr>
              <a:t>Advance Directives</a:t>
            </a:r>
          </a:p>
        </p:txBody>
      </p:sp>
      <p:sp>
        <p:nvSpPr>
          <p:cNvPr id="3" name="Content Placeholder 2">
            <a:extLst>
              <a:ext uri="{FF2B5EF4-FFF2-40B4-BE49-F238E27FC236}">
                <a16:creationId xmlns:a16="http://schemas.microsoft.com/office/drawing/2014/main" id="{FD915209-ADB7-4C53-9667-C972C640867B}"/>
              </a:ext>
            </a:extLst>
          </p:cNvPr>
          <p:cNvSpPr>
            <a:spLocks noGrp="1"/>
          </p:cNvSpPr>
          <p:nvPr>
            <p:ph idx="1"/>
          </p:nvPr>
        </p:nvSpPr>
        <p:spPr/>
        <p:txBody>
          <a:bodyPr/>
          <a:lstStyle/>
          <a:p>
            <a:pPr marL="0" indent="0">
              <a:buFont typeface="Arial" panose="020B0604020202020204" pitchFamily="34" charset="0"/>
              <a:buNone/>
              <a:defRPr/>
            </a:pPr>
            <a:r>
              <a:rPr lang="en-US" dirty="0"/>
              <a:t>Written instructions about future medical care are only used: </a:t>
            </a:r>
          </a:p>
          <a:p>
            <a:pPr>
              <a:defRPr/>
            </a:pPr>
            <a:r>
              <a:rPr lang="en-US" dirty="0"/>
              <a:t>If you are seriously ill or injured AND</a:t>
            </a:r>
          </a:p>
          <a:p>
            <a:pPr>
              <a:defRPr/>
            </a:pPr>
            <a:r>
              <a:rPr lang="en-US" dirty="0"/>
              <a:t>Unable to speak for yourself</a:t>
            </a:r>
          </a:p>
          <a:p>
            <a:pPr marL="0" indent="0">
              <a:buFont typeface="Arial" panose="020B0604020202020204" pitchFamily="34" charset="0"/>
              <a:buNone/>
              <a:defRPr/>
            </a:pPr>
            <a:r>
              <a:rPr lang="en-US" dirty="0"/>
              <a:t>Two parts to an advance directive:</a:t>
            </a:r>
          </a:p>
          <a:p>
            <a:pPr>
              <a:defRPr/>
            </a:pPr>
            <a:r>
              <a:rPr lang="en-US" dirty="0"/>
              <a:t>Living will </a:t>
            </a:r>
          </a:p>
          <a:p>
            <a:pPr>
              <a:defRPr/>
            </a:pPr>
            <a:r>
              <a:rPr lang="en-US" dirty="0"/>
              <a:t>Medical (health care) power of attorney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064D17-A751-4589-A73A-75D5C02D72A6}"/>
              </a:ext>
            </a:extLst>
          </p:cNvPr>
          <p:cNvSpPr>
            <a:spLocks noGrp="1"/>
          </p:cNvSpPr>
          <p:nvPr>
            <p:ph type="title"/>
          </p:nvPr>
        </p:nvSpPr>
        <p:spPr/>
        <p:txBody>
          <a:bodyPr/>
          <a:lstStyle/>
          <a:p>
            <a:r>
              <a:rPr lang="en-US" altLang="en-US">
                <a:ea typeface="ヒラギノ角ゴ Pro W3" pitchFamily="1" charset="-128"/>
              </a:rPr>
              <a:t>Living Will</a:t>
            </a:r>
          </a:p>
        </p:txBody>
      </p:sp>
      <p:sp>
        <p:nvSpPr>
          <p:cNvPr id="3" name="Content Placeholder 2">
            <a:extLst>
              <a:ext uri="{FF2B5EF4-FFF2-40B4-BE49-F238E27FC236}">
                <a16:creationId xmlns:a16="http://schemas.microsoft.com/office/drawing/2014/main" id="{1C7C30EC-E61C-44C9-A0EA-563929307EED}"/>
              </a:ext>
            </a:extLst>
          </p:cNvPr>
          <p:cNvSpPr>
            <a:spLocks noGrp="1"/>
          </p:cNvSpPr>
          <p:nvPr>
            <p:ph idx="1"/>
          </p:nvPr>
        </p:nvSpPr>
        <p:spPr/>
        <p:txBody>
          <a:bodyPr/>
          <a:lstStyle/>
          <a:p>
            <a:pPr marL="0" indent="0">
              <a:buFont typeface="Arial" panose="020B0604020202020204" pitchFamily="34" charset="0"/>
              <a:buNone/>
              <a:defRPr/>
            </a:pPr>
            <a:r>
              <a:rPr lang="en-US" dirty="0"/>
              <a:t>A living will is one part of an advance directive.</a:t>
            </a:r>
          </a:p>
          <a:p>
            <a:pPr>
              <a:defRPr/>
            </a:pPr>
            <a:r>
              <a:rPr lang="en-US" dirty="0"/>
              <a:t>A legal document with your wishes about medical treatment</a:t>
            </a:r>
          </a:p>
          <a:p>
            <a:pPr>
              <a:defRPr/>
            </a:pPr>
            <a:r>
              <a:rPr lang="en-US" dirty="0"/>
              <a:t>You choose what you do want &amp; don’t want</a:t>
            </a:r>
          </a:p>
          <a:p>
            <a:pPr>
              <a:defRPr/>
            </a:pPr>
            <a:r>
              <a:rPr lang="en-US" dirty="0"/>
              <a:t>Think of it as a route on your map</a:t>
            </a:r>
          </a:p>
          <a:p>
            <a:pPr>
              <a:defRPr/>
            </a:pPr>
            <a:r>
              <a:rPr lang="en-US" dirty="0"/>
              <a:t>It’s YOUR journey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228BB74-6C1B-4EFB-8DCD-3E3FCE7E65FC}"/>
              </a:ext>
            </a:extLst>
          </p:cNvPr>
          <p:cNvSpPr>
            <a:spLocks noGrp="1"/>
          </p:cNvSpPr>
          <p:nvPr>
            <p:ph type="title"/>
          </p:nvPr>
        </p:nvSpPr>
        <p:spPr/>
        <p:txBody>
          <a:bodyPr>
            <a:normAutofit/>
          </a:bodyPr>
          <a:lstStyle/>
          <a:p>
            <a:r>
              <a:rPr lang="en-US" altLang="en-US">
                <a:ea typeface="ヒラギノ角ゴ Pro W3" pitchFamily="1" charset="-128"/>
              </a:rPr>
              <a:t>Medical Power</a:t>
            </a:r>
            <a:br>
              <a:rPr lang="en-US" altLang="en-US">
                <a:ea typeface="ヒラギノ角ゴ Pro W3" pitchFamily="1" charset="-128"/>
              </a:rPr>
            </a:br>
            <a:r>
              <a:rPr lang="en-US" altLang="en-US">
                <a:ea typeface="ヒラギノ角ゴ Pro W3" pitchFamily="1" charset="-128"/>
              </a:rPr>
              <a:t>of Attorney</a:t>
            </a:r>
          </a:p>
        </p:txBody>
      </p:sp>
      <p:sp>
        <p:nvSpPr>
          <p:cNvPr id="13315" name="Content Placeholder 2">
            <a:extLst>
              <a:ext uri="{FF2B5EF4-FFF2-40B4-BE49-F238E27FC236}">
                <a16:creationId xmlns:a16="http://schemas.microsoft.com/office/drawing/2014/main" id="{7A055B3B-32B6-4B26-8360-0CD306264F35}"/>
              </a:ext>
            </a:extLst>
          </p:cNvPr>
          <p:cNvSpPr>
            <a:spLocks noGrp="1"/>
          </p:cNvSpPr>
          <p:nvPr>
            <p:ph idx="1"/>
          </p:nvPr>
        </p:nvSpPr>
        <p:spPr/>
        <p:txBody>
          <a:bodyPr>
            <a:normAutofit fontScale="92500"/>
          </a:bodyPr>
          <a:lstStyle/>
          <a:p>
            <a:r>
              <a:rPr lang="en-US" altLang="en-US" sz="3000">
                <a:ea typeface="ヒラギノ角ゴ Pro W3" pitchFamily="1" charset="-128"/>
              </a:rPr>
              <a:t>A document that specifies who you want to make decisions about your medical care </a:t>
            </a:r>
          </a:p>
          <a:p>
            <a:r>
              <a:rPr lang="en-US" altLang="en-US" sz="3000">
                <a:ea typeface="ヒラギノ角ゴ Pro W3" pitchFamily="1" charset="-128"/>
              </a:rPr>
              <a:t>The person is authorized to speak for you ONLY if you are unable to make your own medical decisions</a:t>
            </a:r>
          </a:p>
          <a:p>
            <a:r>
              <a:rPr lang="en-US" altLang="en-US" sz="3000">
                <a:ea typeface="ヒラギノ角ゴ Pro W3" pitchFamily="1" charset="-128"/>
              </a:rPr>
              <a:t>May also be called:</a:t>
            </a:r>
          </a:p>
          <a:p>
            <a:pPr lvl="1"/>
            <a:r>
              <a:rPr lang="en-US" altLang="en-US" sz="2400">
                <a:ea typeface="ヒラギノ角ゴ Pro W3" pitchFamily="1" charset="-128"/>
              </a:rPr>
              <a:t>"health care proxy or agent" </a:t>
            </a:r>
          </a:p>
          <a:p>
            <a:pPr lvl="1"/>
            <a:r>
              <a:rPr lang="en-US" altLang="en-US" sz="2400">
                <a:ea typeface="ヒラギノ角ゴ Pro W3" pitchFamily="1" charset="-128"/>
              </a:rPr>
              <a:t>“health care surrogate” </a:t>
            </a:r>
          </a:p>
          <a:p>
            <a:pPr lvl="1"/>
            <a:r>
              <a:rPr lang="en-US" altLang="en-US" sz="2400">
                <a:ea typeface="ヒラギノ角ゴ Pro W3" pitchFamily="1" charset="-128"/>
              </a:rPr>
              <a:t>"durable power of attorney for health care" </a:t>
            </a:r>
          </a:p>
        </p:txBody>
      </p:sp>
    </p:spTree>
  </p:cSld>
  <p:clrMapOvr>
    <a:masterClrMapping/>
  </p:clrMapOvr>
</p:sld>
</file>

<file path=ppt/theme/theme1.xml><?xml version="1.0" encoding="utf-8"?>
<a:theme xmlns:a="http://schemas.openxmlformats.org/drawingml/2006/main" name="IDC21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erstanding_Hospice-Palliative-Care_v1" id="{64246F27-806E-4E95-A79B-612786139D8F}" vid="{D2BA01C9-9C9C-465A-915D-0287DF2D0E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1223</Words>
  <Application>Microsoft Office PowerPoint</Application>
  <PresentationFormat>On-screen Show (4:3)</PresentationFormat>
  <Paragraphs>139</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IDC21_template</vt:lpstr>
      <vt:lpstr>PowerPoint Presentation Template   Planning Ahead: Advance Care Planning and End-of-Life Decisions </vt:lpstr>
      <vt:lpstr>Planning Ahead: Advance Care Planning and End-of-Life Decisions</vt:lpstr>
      <vt:lpstr>Interesting to note…</vt:lpstr>
      <vt:lpstr>Our Goals</vt:lpstr>
      <vt:lpstr>Why You Need an Advance Directive</vt:lpstr>
      <vt:lpstr>What are Advance Directives?</vt:lpstr>
      <vt:lpstr>Advance Directives</vt:lpstr>
      <vt:lpstr>Living Will</vt:lpstr>
      <vt:lpstr>Medical Power of Attorney</vt:lpstr>
      <vt:lpstr>Advance Directive: Advantages</vt:lpstr>
      <vt:lpstr>Advance Directive: Disadvantages</vt:lpstr>
      <vt:lpstr>Medical Terms: End-of-Life Care Decision Making</vt:lpstr>
      <vt:lpstr>Other Directives</vt:lpstr>
      <vt:lpstr>FREE Resources at  www.CaringInfo.org</vt:lpstr>
      <vt:lpstr>QUESTIONS?</vt:lpstr>
      <vt:lpstr>THANK YOU!</vt:lpstr>
    </vt:vector>
  </TitlesOfParts>
  <Company>Ken Van Hoy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VanHoy</dc:creator>
  <cp:lastModifiedBy>Jon Radulovic</cp:lastModifiedBy>
  <cp:revision>26</cp:revision>
  <dcterms:created xsi:type="dcterms:W3CDTF">2014-03-17T17:55:51Z</dcterms:created>
  <dcterms:modified xsi:type="dcterms:W3CDTF">2021-09-28T20:10:54Z</dcterms:modified>
</cp:coreProperties>
</file>